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4"/>
  </p:sldMasterIdLst>
  <p:notesMasterIdLst>
    <p:notesMasterId r:id="rId19"/>
  </p:notesMasterIdLst>
  <p:handoutMasterIdLst>
    <p:handoutMasterId r:id="rId20"/>
  </p:handoutMasterIdLst>
  <p:sldIdLst>
    <p:sldId id="256" r:id="rId5"/>
    <p:sldId id="303" r:id="rId6"/>
    <p:sldId id="304" r:id="rId7"/>
    <p:sldId id="302" r:id="rId8"/>
    <p:sldId id="301" r:id="rId9"/>
    <p:sldId id="270" r:id="rId10"/>
    <p:sldId id="286" r:id="rId11"/>
    <p:sldId id="314" r:id="rId12"/>
    <p:sldId id="312" r:id="rId13"/>
    <p:sldId id="313" r:id="rId14"/>
    <p:sldId id="306" r:id="rId15"/>
    <p:sldId id="307" r:id="rId16"/>
    <p:sldId id="285" r:id="rId17"/>
    <p:sldId id="311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5" orient="horz" pos="1896" userDrawn="1">
          <p15:clr>
            <a:srgbClr val="A4A3A4"/>
          </p15:clr>
        </p15:guide>
        <p15:guide id="6" orient="horz" pos="3504" userDrawn="1">
          <p15:clr>
            <a:srgbClr val="A4A3A4"/>
          </p15:clr>
        </p15:guide>
        <p15:guide id="7" pos="38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4" name="Author" initials="A" lastIdx="0" clrIdx="3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388A6"/>
    <a:srgbClr val="09090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C083E6E3-FA7D-4D7B-A595-EF9225AFEA82}" styleName="Light Style 1 - Accent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7" autoAdjust="0"/>
    <p:restoredTop sz="67190" autoAdjust="0"/>
  </p:normalViewPr>
  <p:slideViewPr>
    <p:cSldViewPr snapToGrid="0">
      <p:cViewPr varScale="1">
        <p:scale>
          <a:sx n="55" d="100"/>
          <a:sy n="55" d="100"/>
        </p:scale>
        <p:origin x="1742" y="48"/>
      </p:cViewPr>
      <p:guideLst>
        <p:guide orient="horz" pos="1896"/>
        <p:guide orient="horz" pos="3504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notesViewPr>
    <p:cSldViewPr snapToGrid="0" showGuides="1">
      <p:cViewPr varScale="1">
        <p:scale>
          <a:sx n="121" d="100"/>
          <a:sy n="121" d="100"/>
        </p:scale>
        <p:origin x="7662" y="9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microsoft.com/office/2018/10/relationships/authors" Target="authors.xml"/><Relationship Id="rId3" Type="http://schemas.openxmlformats.org/officeDocument/2006/relationships/customXml" Target="../customXml/item3.xml"/><Relationship Id="rId21" Type="http://schemas.openxmlformats.org/officeDocument/2006/relationships/commentAuthors" Target="commentAuthor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handoutMaster" Target="handoutMasters/handout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F3031A82-4A00-4794-A488-59AC186D7CFB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1C85656-A361-4B32-99B1-66591145F7D2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14AEED-FF0D-4512-BD5F-9F077F06D9A7}" type="datetimeFigureOut">
              <a:rPr lang="en-US" smtClean="0"/>
              <a:t>11/17/2022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51AFD4F-E871-421C-96C6-CCFAA872CB3C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0FE0EF6-A335-4727-9E75-458707395EEF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F7C8AB8-F519-4C44-A217-B2548CA6E52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1640957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jpeg>
</file>

<file path=ppt/media/image10.png>
</file>

<file path=ppt/media/image11.png>
</file>

<file path=ppt/media/image12.jpeg>
</file>

<file path=ppt/media/image13.jpeg>
</file>

<file path=ppt/media/image14.png>
</file>

<file path=ppt/media/image15.jpeg>
</file>

<file path=ppt/media/image2.jpeg>
</file>

<file path=ppt/media/image3.jpeg>
</file>

<file path=ppt/media/image4.jpeg>
</file>

<file path=ppt/media/image5.jpeg>
</file>

<file path=ppt/media/image6.jpeg>
</file>

<file path=ppt/media/image7.pn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9AF9B45-E22A-4A9C-91D5-81685A72A6FA}" type="datetimeFigureOut">
              <a:rPr lang="en-US" smtClean="0"/>
              <a:t>11/17/2022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2303549-A82F-409E-AD53-534267A0E10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664984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303549-A82F-409E-AD53-534267A0E10B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3552431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303549-A82F-409E-AD53-534267A0E10B}" type="slidenum">
              <a:rPr lang="en-US" smtClean="0"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1708605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303549-A82F-409E-AD53-534267A0E10B}" type="slidenum">
              <a:rPr lang="en-US" smtClean="0"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35476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1991 research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Through the 90s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Featured in Media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Television and Newspaper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303549-A82F-409E-AD53-534267A0E10B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3138324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New Data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New and Simpler NLP techniques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303549-A82F-409E-AD53-534267A0E10B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1548247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Why is this interesting?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Consumer pessimism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/>
              <a:t>Effect on consumption and market?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US" dirty="0"/>
              <a:t>Investors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US" dirty="0"/>
              <a:t>Everyone wants to know if a recession is upcoming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303549-A82F-409E-AD53-534267A0E10B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2503337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303549-A82F-409E-AD53-534267A0E10B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116350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303549-A82F-409E-AD53-534267A0E10B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915470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Covid Dip!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303549-A82F-409E-AD53-534267A0E10B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20127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Lyrics data converted into a sentiment score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Two love songs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1962 – typical pre protest-rock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2022 – Love song with negative wording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303549-A82F-409E-AD53-534267A0E10B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407181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303549-A82F-409E-AD53-534267A0E10B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958689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D379641C-8260-44A4-9F71-E216C07A38B4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524" y="0"/>
            <a:ext cx="12188952" cy="6858000"/>
          </a:xfrm>
          <a:custGeom>
            <a:avLst/>
            <a:gdLst>
              <a:gd name="connsiteX0" fmla="*/ 0 w 12188952"/>
              <a:gd name="connsiteY0" fmla="*/ 0 h 6858000"/>
              <a:gd name="connsiteX1" fmla="*/ 12188952 w 12188952"/>
              <a:gd name="connsiteY1" fmla="*/ 0 h 6858000"/>
              <a:gd name="connsiteX2" fmla="*/ 12188952 w 12188952"/>
              <a:gd name="connsiteY2" fmla="*/ 6858000 h 6858000"/>
              <a:gd name="connsiteX3" fmla="*/ 0 w 12188952"/>
              <a:gd name="connsiteY3" fmla="*/ 6858000 h 6858000"/>
              <a:gd name="connsiteX4" fmla="*/ 0 w 12188952"/>
              <a:gd name="connsiteY4" fmla="*/ 4416742 h 6858000"/>
              <a:gd name="connsiteX5" fmla="*/ 9142476 w 12188952"/>
              <a:gd name="connsiteY5" fmla="*/ 4416742 h 6858000"/>
              <a:gd name="connsiteX6" fmla="*/ 9142476 w 12188952"/>
              <a:gd name="connsiteY6" fmla="*/ 4188142 h 6858000"/>
              <a:gd name="connsiteX7" fmla="*/ 0 w 12188952"/>
              <a:gd name="connsiteY7" fmla="*/ 4188142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88952" h="6858000">
                <a:moveTo>
                  <a:pt x="0" y="0"/>
                </a:moveTo>
                <a:lnTo>
                  <a:pt x="12188952" y="0"/>
                </a:lnTo>
                <a:lnTo>
                  <a:pt x="12188952" y="6858000"/>
                </a:lnTo>
                <a:lnTo>
                  <a:pt x="0" y="6858000"/>
                </a:lnTo>
                <a:lnTo>
                  <a:pt x="0" y="4416742"/>
                </a:lnTo>
                <a:lnTo>
                  <a:pt x="9142476" y="4416742"/>
                </a:lnTo>
                <a:lnTo>
                  <a:pt x="9142476" y="4188142"/>
                </a:lnTo>
                <a:lnTo>
                  <a:pt x="0" y="4188142"/>
                </a:ln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C25C416-A3A2-4CF9-9532-2C0BFB51CFD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38200" y="4636008"/>
            <a:ext cx="9144000" cy="1107959"/>
          </a:xfrm>
        </p:spPr>
        <p:txBody>
          <a:bodyPr anchor="b" anchorCtr="0"/>
          <a:lstStyle>
            <a:lvl1pPr algn="l"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779D466B-640E-419A-8701-FA39B12DD959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41248" y="5742432"/>
            <a:ext cx="7953375" cy="457200"/>
          </a:xfrm>
        </p:spPr>
        <p:txBody>
          <a:bodyPr>
            <a:noAutofit/>
          </a:bodyPr>
          <a:lstStyle>
            <a:lvl1pPr marL="0" indent="0">
              <a:buNone/>
              <a:defRPr sz="1800">
                <a:solidFill>
                  <a:schemeClr val="bg1"/>
                </a:solidFill>
                <a:latin typeface="+mn-lt"/>
              </a:defRPr>
            </a:lvl1pPr>
            <a:lvl2pPr marL="457200" indent="0">
              <a:buNone/>
              <a:defRPr sz="2400">
                <a:solidFill>
                  <a:schemeClr val="bg1"/>
                </a:solidFill>
                <a:latin typeface="+mn-lt"/>
              </a:defRPr>
            </a:lvl2pPr>
            <a:lvl3pPr marL="914400" indent="0">
              <a:buNone/>
              <a:defRPr sz="2400">
                <a:solidFill>
                  <a:schemeClr val="bg1"/>
                </a:solidFill>
                <a:latin typeface="+mn-lt"/>
              </a:defRPr>
            </a:lvl3pPr>
            <a:lvl4pPr marL="1371600" indent="0">
              <a:buNone/>
              <a:defRPr sz="2400">
                <a:solidFill>
                  <a:schemeClr val="bg1"/>
                </a:solidFill>
                <a:latin typeface="+mn-lt"/>
              </a:defRPr>
            </a:lvl4pPr>
            <a:lvl5pPr marL="1828800" indent="0">
              <a:buNone/>
              <a:defRPr sz="2400">
                <a:solidFill>
                  <a:schemeClr val="bg1"/>
                </a:solidFill>
                <a:latin typeface="+mn-lt"/>
              </a:defRPr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80659D50-D55F-4F3D-8F15-5B1F1F2B4B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4188142"/>
            <a:ext cx="9144000" cy="228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95834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rket 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CB2621B9-2641-4DA3-B7D6-D577C25CF2E9}"/>
              </a:ext>
            </a:extLst>
          </p:cNvPr>
          <p:cNvSpPr>
            <a:spLocks noGrp="1"/>
          </p:cNvSpPr>
          <p:nvPr>
            <p:ph type="pic" sz="quarter" idx="34"/>
          </p:nvPr>
        </p:nvSpPr>
        <p:spPr>
          <a:xfrm>
            <a:off x="1524" y="0"/>
            <a:ext cx="12188952" cy="6858000"/>
          </a:xfrm>
          <a:custGeom>
            <a:avLst/>
            <a:gdLst>
              <a:gd name="connsiteX0" fmla="*/ 1030351 w 12188952"/>
              <a:gd name="connsiteY0" fmla="*/ 3231845 h 6858000"/>
              <a:gd name="connsiteX1" fmla="*/ 1030351 w 12188952"/>
              <a:gd name="connsiteY1" fmla="*/ 3460445 h 6858000"/>
              <a:gd name="connsiteX2" fmla="*/ 11122333 w 12188952"/>
              <a:gd name="connsiteY2" fmla="*/ 3460445 h 6858000"/>
              <a:gd name="connsiteX3" fmla="*/ 11122333 w 12188952"/>
              <a:gd name="connsiteY3" fmla="*/ 3231845 h 6858000"/>
              <a:gd name="connsiteX4" fmla="*/ 0 w 12188952"/>
              <a:gd name="connsiteY4" fmla="*/ 0 h 6858000"/>
              <a:gd name="connsiteX5" fmla="*/ 12188952 w 12188952"/>
              <a:gd name="connsiteY5" fmla="*/ 0 h 6858000"/>
              <a:gd name="connsiteX6" fmla="*/ 12188952 w 12188952"/>
              <a:gd name="connsiteY6" fmla="*/ 6858000 h 6858000"/>
              <a:gd name="connsiteX7" fmla="*/ 0 w 12188952"/>
              <a:gd name="connsiteY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88952" h="6858000">
                <a:moveTo>
                  <a:pt x="1030351" y="3231845"/>
                </a:moveTo>
                <a:lnTo>
                  <a:pt x="1030351" y="3460445"/>
                </a:lnTo>
                <a:lnTo>
                  <a:pt x="11122333" y="3460445"/>
                </a:lnTo>
                <a:lnTo>
                  <a:pt x="11122333" y="3231845"/>
                </a:lnTo>
                <a:close/>
                <a:moveTo>
                  <a:pt x="0" y="0"/>
                </a:moveTo>
                <a:lnTo>
                  <a:pt x="12188952" y="0"/>
                </a:lnTo>
                <a:lnTo>
                  <a:pt x="12188952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FC626A5-4FF6-42BD-858A-AE4B2C23A6B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ZA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9E5E346-F307-4307-949D-77CDB6E6577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ZA" dirty="0"/>
              <a:t>Pitch deck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B4446C0-A637-4726-88A6-815A6AB63B9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19B51A1E-902D-48AF-9020-955120F399B6}" type="slidenum">
              <a:rPr lang="en-ZA" smtClean="0"/>
              <a:pPr/>
              <a:t>‹#›</a:t>
            </a:fld>
            <a:endParaRPr lang="en-ZA" dirty="0"/>
          </a:p>
        </p:txBody>
      </p:sp>
      <p:sp>
        <p:nvSpPr>
          <p:cNvPr id="16" name="Text Placeholder 3">
            <a:extLst>
              <a:ext uri="{FF2B5EF4-FFF2-40B4-BE49-F238E27FC236}">
                <a16:creationId xmlns:a16="http://schemas.microsoft.com/office/drawing/2014/main" id="{3A5BA28D-2313-499F-93AB-7C86B0305709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1069848" y="2121408"/>
            <a:ext cx="2560320" cy="914400"/>
          </a:xfrm>
          <a:prstGeom prst="rect">
            <a:avLst/>
          </a:prstGeom>
          <a:noFill/>
        </p:spPr>
        <p:txBody>
          <a:bodyPr anchor="b">
            <a:noAutofit/>
          </a:bodyPr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sz="6000">
                <a:ln w="15875">
                  <a:solidFill>
                    <a:schemeClr val="bg1">
                      <a:lumMod val="85000"/>
                    </a:schemeClr>
                  </a:solidFill>
                </a:ln>
                <a:noFill/>
                <a:latin typeface="+mj-lt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dirty="0"/>
              <a:t>1</a:t>
            </a:r>
            <a:endParaRPr lang="en-ZA" dirty="0"/>
          </a:p>
        </p:txBody>
      </p:sp>
      <p:sp>
        <p:nvSpPr>
          <p:cNvPr id="17" name="Text Placeholder 9">
            <a:extLst>
              <a:ext uri="{FF2B5EF4-FFF2-40B4-BE49-F238E27FC236}">
                <a16:creationId xmlns:a16="http://schemas.microsoft.com/office/drawing/2014/main" id="{4E9F4FE1-F54C-4B3C-9CED-6C3058B00352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4800600" y="2121408"/>
            <a:ext cx="2560320" cy="914400"/>
          </a:xfrm>
          <a:prstGeom prst="rect">
            <a:avLst/>
          </a:prstGeom>
          <a:noFill/>
        </p:spPr>
        <p:txBody>
          <a:bodyPr vert="horz" lIns="0" tIns="0" rIns="0" bIns="0" rtlCol="0" anchor="b">
            <a:noAutofit/>
          </a:bodyPr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lang="en-ZA" sz="6000" dirty="0">
                <a:ln w="15875">
                  <a:solidFill>
                    <a:schemeClr val="bg1">
                      <a:lumMod val="85000"/>
                    </a:schemeClr>
                  </a:solidFill>
                </a:ln>
                <a:noFill/>
                <a:latin typeface="+mj-lt"/>
              </a:defRPr>
            </a:lvl1pPr>
          </a:lstStyle>
          <a:p>
            <a:pPr marL="266700" lvl="0" indent="-266700" algn="ctr"/>
            <a:r>
              <a:rPr lang="en-US" dirty="0"/>
              <a:t>2</a:t>
            </a:r>
            <a:endParaRPr lang="en-ZA" dirty="0"/>
          </a:p>
        </p:txBody>
      </p:sp>
      <p:sp>
        <p:nvSpPr>
          <p:cNvPr id="18" name="Text Placeholder 9">
            <a:extLst>
              <a:ext uri="{FF2B5EF4-FFF2-40B4-BE49-F238E27FC236}">
                <a16:creationId xmlns:a16="http://schemas.microsoft.com/office/drawing/2014/main" id="{26328AB3-6C8E-4BB6-9C01-852150BDFE17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8531351" y="2121408"/>
            <a:ext cx="2592505" cy="914400"/>
          </a:xfrm>
          <a:prstGeom prst="rect">
            <a:avLst/>
          </a:prstGeom>
          <a:noFill/>
        </p:spPr>
        <p:txBody>
          <a:bodyPr vert="horz" lIns="0" tIns="0" rIns="0" bIns="0" rtlCol="0" anchor="b">
            <a:noAutofit/>
          </a:bodyPr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lang="en-ZA" sz="6000" dirty="0">
                <a:ln w="15875">
                  <a:solidFill>
                    <a:schemeClr val="bg1">
                      <a:lumMod val="85000"/>
                    </a:schemeClr>
                  </a:solidFill>
                </a:ln>
                <a:noFill/>
                <a:latin typeface="+mj-lt"/>
              </a:defRPr>
            </a:lvl1pPr>
          </a:lstStyle>
          <a:p>
            <a:pPr marL="266700" lvl="0" indent="-266700" algn="ctr"/>
            <a:r>
              <a:rPr lang="en-US" dirty="0"/>
              <a:t>3</a:t>
            </a:r>
            <a:endParaRPr lang="en-ZA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31369B8-B3F7-44DF-975B-57630CED624E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1069848" y="3730752"/>
            <a:ext cx="2560320" cy="1188720"/>
          </a:xfrm>
        </p:spPr>
        <p:txBody>
          <a:bodyPr>
            <a:noAutofit/>
          </a:bodyPr>
          <a:lstStyle>
            <a:lvl1pPr marL="0" indent="0" algn="ctr">
              <a:buNone/>
              <a:defRPr sz="1400">
                <a:solidFill>
                  <a:schemeClr val="bg1"/>
                </a:solidFill>
                <a:latin typeface="+mn-lt"/>
              </a:defRPr>
            </a:lvl1pPr>
            <a:lvl2pPr marL="457200" indent="0">
              <a:buNone/>
              <a:defRPr sz="1800">
                <a:solidFill>
                  <a:schemeClr val="bg1"/>
                </a:solidFill>
                <a:latin typeface="+mj-lt"/>
              </a:defRPr>
            </a:lvl2pPr>
            <a:lvl3pPr marL="914400" indent="0">
              <a:buNone/>
              <a:defRPr sz="1800">
                <a:solidFill>
                  <a:schemeClr val="bg1"/>
                </a:solidFill>
                <a:latin typeface="+mj-lt"/>
              </a:defRPr>
            </a:lvl3pPr>
            <a:lvl4pPr marL="1371600" indent="0">
              <a:buNone/>
              <a:defRPr sz="1800">
                <a:solidFill>
                  <a:schemeClr val="bg1"/>
                </a:solidFill>
                <a:latin typeface="+mj-lt"/>
              </a:defRPr>
            </a:lvl4pPr>
            <a:lvl5pPr marL="1828800" indent="0">
              <a:buNone/>
              <a:defRPr sz="1800"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23" name="Text Placeholder 3">
            <a:extLst>
              <a:ext uri="{FF2B5EF4-FFF2-40B4-BE49-F238E27FC236}">
                <a16:creationId xmlns:a16="http://schemas.microsoft.com/office/drawing/2014/main" id="{8199533E-4480-4EF0-855E-F0FC142777BF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4800600" y="3730752"/>
            <a:ext cx="2560320" cy="1188720"/>
          </a:xfrm>
        </p:spPr>
        <p:txBody>
          <a:bodyPr>
            <a:noAutofit/>
          </a:bodyPr>
          <a:lstStyle>
            <a:lvl1pPr marL="0" indent="0" algn="ctr">
              <a:buNone/>
              <a:defRPr sz="1400">
                <a:solidFill>
                  <a:schemeClr val="bg1"/>
                </a:solidFill>
                <a:latin typeface="+mn-lt"/>
              </a:defRPr>
            </a:lvl1pPr>
            <a:lvl2pPr marL="457200" indent="0">
              <a:buNone/>
              <a:defRPr sz="1800">
                <a:solidFill>
                  <a:schemeClr val="bg1"/>
                </a:solidFill>
                <a:latin typeface="+mj-lt"/>
              </a:defRPr>
            </a:lvl2pPr>
            <a:lvl3pPr marL="914400" indent="0">
              <a:buNone/>
              <a:defRPr sz="1800">
                <a:solidFill>
                  <a:schemeClr val="bg1"/>
                </a:solidFill>
                <a:latin typeface="+mj-lt"/>
              </a:defRPr>
            </a:lvl3pPr>
            <a:lvl4pPr marL="1371600" indent="0">
              <a:buNone/>
              <a:defRPr sz="1800">
                <a:solidFill>
                  <a:schemeClr val="bg1"/>
                </a:solidFill>
                <a:latin typeface="+mj-lt"/>
              </a:defRPr>
            </a:lvl4pPr>
            <a:lvl5pPr marL="1828800" indent="0">
              <a:buNone/>
              <a:defRPr sz="1800"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24" name="Text Placeholder 3">
            <a:extLst>
              <a:ext uri="{FF2B5EF4-FFF2-40B4-BE49-F238E27FC236}">
                <a16:creationId xmlns:a16="http://schemas.microsoft.com/office/drawing/2014/main" id="{58E1CB88-990B-431E-A733-AF73E3090549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8531352" y="3730752"/>
            <a:ext cx="2560320" cy="1188720"/>
          </a:xfrm>
        </p:spPr>
        <p:txBody>
          <a:bodyPr>
            <a:noAutofit/>
          </a:bodyPr>
          <a:lstStyle>
            <a:lvl1pPr marL="0" indent="0" algn="ctr">
              <a:buNone/>
              <a:defRPr sz="1400">
                <a:solidFill>
                  <a:schemeClr val="bg1"/>
                </a:solidFill>
                <a:latin typeface="+mn-lt"/>
              </a:defRPr>
            </a:lvl1pPr>
            <a:lvl2pPr marL="457200" indent="0">
              <a:buNone/>
              <a:defRPr sz="1800">
                <a:solidFill>
                  <a:schemeClr val="bg1"/>
                </a:solidFill>
                <a:latin typeface="+mj-lt"/>
              </a:defRPr>
            </a:lvl2pPr>
            <a:lvl3pPr marL="914400" indent="0">
              <a:buNone/>
              <a:defRPr sz="1800">
                <a:solidFill>
                  <a:schemeClr val="bg1"/>
                </a:solidFill>
                <a:latin typeface="+mj-lt"/>
              </a:defRPr>
            </a:lvl3pPr>
            <a:lvl4pPr marL="1371600" indent="0">
              <a:buNone/>
              <a:defRPr sz="1800">
                <a:solidFill>
                  <a:schemeClr val="bg1"/>
                </a:solidFill>
                <a:latin typeface="+mj-lt"/>
              </a:defRPr>
            </a:lvl4pPr>
            <a:lvl5pPr marL="1828800" indent="0">
              <a:buNone/>
              <a:defRPr sz="1800"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5" name="Date Placeholder 4">
            <a:extLst>
              <a:ext uri="{FF2B5EF4-FFF2-40B4-BE49-F238E27FC236}">
                <a16:creationId xmlns:a16="http://schemas.microsoft.com/office/drawing/2014/main" id="{DCF4F2F5-E92C-4ECF-9FDE-3E0CE4FBFCA8}"/>
              </a:ext>
            </a:extLst>
          </p:cNvPr>
          <p:cNvSpPr>
            <a:spLocks noGrp="1"/>
          </p:cNvSpPr>
          <p:nvPr>
            <p:ph type="dt" sz="half" idx="38"/>
          </p:nvPr>
        </p:nvSpPr>
        <p:spPr>
          <a:xfrm>
            <a:off x="838200" y="6356350"/>
            <a:ext cx="2743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7/14/20XX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825807F6-AD25-4B86-8D5C-5DBE4B0D30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031875" y="3231845"/>
            <a:ext cx="10091982" cy="228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2946114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ur Competi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7A6EC474-5258-4E26-A871-01200EC7855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524" y="0"/>
            <a:ext cx="12188952" cy="6858000"/>
          </a:xfrm>
          <a:custGeom>
            <a:avLst/>
            <a:gdLst>
              <a:gd name="connsiteX0" fmla="*/ 2816352 w 12188952"/>
              <a:gd name="connsiteY0" fmla="*/ 1690688 h 6858000"/>
              <a:gd name="connsiteX1" fmla="*/ 2816352 w 12188952"/>
              <a:gd name="connsiteY1" fmla="*/ 5576888 h 6858000"/>
              <a:gd name="connsiteX2" fmla="*/ 3044952 w 12188952"/>
              <a:gd name="connsiteY2" fmla="*/ 5576888 h 6858000"/>
              <a:gd name="connsiteX3" fmla="*/ 3044952 w 12188952"/>
              <a:gd name="connsiteY3" fmla="*/ 1690688 h 6858000"/>
              <a:gd name="connsiteX4" fmla="*/ 0 w 12188952"/>
              <a:gd name="connsiteY4" fmla="*/ 0 h 6858000"/>
              <a:gd name="connsiteX5" fmla="*/ 12188952 w 12188952"/>
              <a:gd name="connsiteY5" fmla="*/ 0 h 6858000"/>
              <a:gd name="connsiteX6" fmla="*/ 12188952 w 12188952"/>
              <a:gd name="connsiteY6" fmla="*/ 6858000 h 6858000"/>
              <a:gd name="connsiteX7" fmla="*/ 0 w 12188952"/>
              <a:gd name="connsiteY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88952" h="6858000">
                <a:moveTo>
                  <a:pt x="2816352" y="1690688"/>
                </a:moveTo>
                <a:lnTo>
                  <a:pt x="2816352" y="5576888"/>
                </a:lnTo>
                <a:lnTo>
                  <a:pt x="3044952" y="5576888"/>
                </a:lnTo>
                <a:lnTo>
                  <a:pt x="3044952" y="1690688"/>
                </a:lnTo>
                <a:close/>
                <a:moveTo>
                  <a:pt x="0" y="0"/>
                </a:moveTo>
                <a:lnTo>
                  <a:pt x="12188952" y="0"/>
                </a:lnTo>
                <a:lnTo>
                  <a:pt x="12188952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1" name="Text Placeholder 6">
            <a:extLst>
              <a:ext uri="{FF2B5EF4-FFF2-40B4-BE49-F238E27FC236}">
                <a16:creationId xmlns:a16="http://schemas.microsoft.com/office/drawing/2014/main" id="{4F54F31D-9C5E-4286-8D0E-6318D6D19D1E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3048000" y="1690688"/>
            <a:ext cx="9144000" cy="3886200"/>
          </a:xfrm>
          <a:solidFill>
            <a:schemeClr val="bg1">
              <a:alpha val="93000"/>
            </a:schemeClr>
          </a:solidFill>
        </p:spPr>
        <p:txBody>
          <a:bodyPr lIns="411480" tIns="566928" rIns="4937760" bIns="3063240" anchor="b">
            <a:noAutofit/>
          </a:bodyPr>
          <a:lstStyle>
            <a:lvl1pPr marL="0" indent="0">
              <a:buNone/>
              <a:defRPr sz="1800" cap="all" baseline="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E9E034D-C1DD-48C0-BB6B-FDC6F8EBA55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383280" y="365125"/>
            <a:ext cx="7894320" cy="1325563"/>
          </a:xfrm>
        </p:spPr>
        <p:txBody>
          <a:bodyPr/>
          <a:lstStyle>
            <a:lvl1pPr algn="l"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91BC8B9-8F2B-4131-A090-0ACBEEE80BB7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3392488" y="2686050"/>
            <a:ext cx="3657600" cy="2743200"/>
          </a:xfrm>
        </p:spPr>
        <p:txBody>
          <a:bodyPr>
            <a:normAutofit/>
          </a:bodyPr>
          <a:lstStyle>
            <a:lvl1pPr marL="0" indent="0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714E40B-C52C-407A-9311-46FDCD84CB5A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7629525" y="1919288"/>
            <a:ext cx="3657600" cy="640080"/>
          </a:xfrm>
        </p:spPr>
        <p:txBody>
          <a:bodyPr anchor="b">
            <a:normAutofit/>
          </a:bodyPr>
          <a:lstStyle>
            <a:lvl1pPr marL="0" indent="0">
              <a:buNone/>
              <a:defRPr sz="1800" b="0">
                <a:solidFill>
                  <a:schemeClr val="accent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596ED23-22F0-421E-849C-630BEABF8BD0}"/>
              </a:ext>
            </a:extLst>
          </p:cNvPr>
          <p:cNvSpPr>
            <a:spLocks noGrp="1"/>
          </p:cNvSpPr>
          <p:nvPr>
            <p:ph sz="quarter" idx="4" hasCustomPrompt="1"/>
          </p:nvPr>
        </p:nvSpPr>
        <p:spPr>
          <a:xfrm>
            <a:off x="7629525" y="2686050"/>
            <a:ext cx="3657600" cy="2743200"/>
          </a:xfrm>
        </p:spPr>
        <p:txBody>
          <a:bodyPr>
            <a:normAutofit/>
          </a:bodyPr>
          <a:lstStyle>
            <a:lvl1pPr marL="0" indent="0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60A2F77-6CFB-4347-9224-EFAA0C0EF3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7/14/20XX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7C1F45E-8700-4861-AD21-BB7A09E130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Pitch deck title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7283171-31EE-44C7-A031-9F840EDEC1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F0D2B628-14C7-401D-8451-24C64BCF3C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2817876" y="1690688"/>
            <a:ext cx="228600" cy="3886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7469819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owt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Picture Placeholder 27">
            <a:extLst>
              <a:ext uri="{FF2B5EF4-FFF2-40B4-BE49-F238E27FC236}">
                <a16:creationId xmlns:a16="http://schemas.microsoft.com/office/drawing/2014/main" id="{121B4B07-1B80-41CF-89AC-82A7628C9D7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524" y="0"/>
            <a:ext cx="12188952" cy="6858000"/>
          </a:xfrm>
          <a:custGeom>
            <a:avLst/>
            <a:gdLst>
              <a:gd name="connsiteX0" fmla="*/ 7789164 w 12188952"/>
              <a:gd name="connsiteY0" fmla="*/ 2468880 h 6858000"/>
              <a:gd name="connsiteX1" fmla="*/ 7789164 w 12188952"/>
              <a:gd name="connsiteY1" fmla="*/ 2697480 h 6858000"/>
              <a:gd name="connsiteX2" fmla="*/ 10715244 w 12188952"/>
              <a:gd name="connsiteY2" fmla="*/ 2697480 h 6858000"/>
              <a:gd name="connsiteX3" fmla="*/ 10715244 w 12188952"/>
              <a:gd name="connsiteY3" fmla="*/ 2468880 h 6858000"/>
              <a:gd name="connsiteX4" fmla="*/ 4634484 w 12188952"/>
              <a:gd name="connsiteY4" fmla="*/ 2468880 h 6858000"/>
              <a:gd name="connsiteX5" fmla="*/ 4634484 w 12188952"/>
              <a:gd name="connsiteY5" fmla="*/ 2697480 h 6858000"/>
              <a:gd name="connsiteX6" fmla="*/ 7560564 w 12188952"/>
              <a:gd name="connsiteY6" fmla="*/ 2697480 h 6858000"/>
              <a:gd name="connsiteX7" fmla="*/ 7560564 w 12188952"/>
              <a:gd name="connsiteY7" fmla="*/ 2468880 h 6858000"/>
              <a:gd name="connsiteX8" fmla="*/ 1443228 w 12188952"/>
              <a:gd name="connsiteY8" fmla="*/ 2468880 h 6858000"/>
              <a:gd name="connsiteX9" fmla="*/ 1443228 w 12188952"/>
              <a:gd name="connsiteY9" fmla="*/ 2697480 h 6858000"/>
              <a:gd name="connsiteX10" fmla="*/ 4369308 w 12188952"/>
              <a:gd name="connsiteY10" fmla="*/ 2697480 h 6858000"/>
              <a:gd name="connsiteX11" fmla="*/ 4369308 w 12188952"/>
              <a:gd name="connsiteY11" fmla="*/ 2468880 h 6858000"/>
              <a:gd name="connsiteX12" fmla="*/ 0 w 12188952"/>
              <a:gd name="connsiteY12" fmla="*/ 0 h 6858000"/>
              <a:gd name="connsiteX13" fmla="*/ 12188952 w 12188952"/>
              <a:gd name="connsiteY13" fmla="*/ 0 h 6858000"/>
              <a:gd name="connsiteX14" fmla="*/ 12188952 w 12188952"/>
              <a:gd name="connsiteY14" fmla="*/ 6858000 h 6858000"/>
              <a:gd name="connsiteX15" fmla="*/ 0 w 12188952"/>
              <a:gd name="connsiteY15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12188952" h="6858000">
                <a:moveTo>
                  <a:pt x="7789164" y="2468880"/>
                </a:moveTo>
                <a:lnTo>
                  <a:pt x="7789164" y="2697480"/>
                </a:lnTo>
                <a:lnTo>
                  <a:pt x="10715244" y="2697480"/>
                </a:lnTo>
                <a:lnTo>
                  <a:pt x="10715244" y="2468880"/>
                </a:lnTo>
                <a:close/>
                <a:moveTo>
                  <a:pt x="4634484" y="2468880"/>
                </a:moveTo>
                <a:lnTo>
                  <a:pt x="4634484" y="2697480"/>
                </a:lnTo>
                <a:lnTo>
                  <a:pt x="7560564" y="2697480"/>
                </a:lnTo>
                <a:lnTo>
                  <a:pt x="7560564" y="2468880"/>
                </a:lnTo>
                <a:close/>
                <a:moveTo>
                  <a:pt x="1443228" y="2468880"/>
                </a:moveTo>
                <a:lnTo>
                  <a:pt x="1443228" y="2697480"/>
                </a:lnTo>
                <a:lnTo>
                  <a:pt x="4369308" y="2697480"/>
                </a:lnTo>
                <a:lnTo>
                  <a:pt x="4369308" y="2468880"/>
                </a:lnTo>
                <a:close/>
                <a:moveTo>
                  <a:pt x="0" y="0"/>
                </a:moveTo>
                <a:lnTo>
                  <a:pt x="12188952" y="0"/>
                </a:lnTo>
                <a:lnTo>
                  <a:pt x="12188952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FC626A5-4FF6-42BD-858A-AE4B2C23A6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ZA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9E5E346-F307-4307-949D-77CDB6E6577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ZA" dirty="0"/>
              <a:t>Pitch deck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B4446C0-A637-4726-88A6-815A6AB63B9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19B51A1E-902D-48AF-9020-955120F399B6}" type="slidenum">
              <a:rPr lang="en-ZA" smtClean="0"/>
              <a:pPr/>
              <a:t>‹#›</a:t>
            </a:fld>
            <a:endParaRPr lang="en-ZA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8840922-E552-4901-81AD-E458DA6BF7FE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1066800" y="1525143"/>
            <a:ext cx="10058400" cy="548640"/>
          </a:xfrm>
        </p:spPr>
        <p:txBody>
          <a:bodyPr>
            <a:noAutofit/>
          </a:bodyPr>
          <a:lstStyle>
            <a:lvl1pPr marL="0" indent="0" algn="ctr">
              <a:buNone/>
              <a:defRPr sz="2000">
                <a:solidFill>
                  <a:schemeClr val="bg1"/>
                </a:solidFill>
                <a:latin typeface="+mj-lt"/>
              </a:defRPr>
            </a:lvl1pPr>
            <a:lvl2pPr marL="457200" indent="0" algn="ctr">
              <a:buNone/>
              <a:defRPr sz="2400">
                <a:latin typeface="+mj-lt"/>
              </a:defRPr>
            </a:lvl2pPr>
            <a:lvl3pPr marL="914400" indent="0" algn="ctr">
              <a:buNone/>
              <a:defRPr sz="2400">
                <a:latin typeface="+mj-lt"/>
              </a:defRPr>
            </a:lvl3pPr>
            <a:lvl4pPr marL="1371600" indent="0" algn="ctr">
              <a:buNone/>
              <a:defRPr sz="2400">
                <a:latin typeface="+mj-lt"/>
              </a:defRPr>
            </a:lvl4pPr>
            <a:lvl5pPr marL="1828800" indent="0" algn="ctr">
              <a:buNone/>
              <a:defRPr sz="2400">
                <a:latin typeface="+mj-lt"/>
              </a:defRPr>
            </a:lvl5pPr>
          </a:lstStyle>
          <a:p>
            <a:pPr lvl="0"/>
            <a:r>
              <a:rPr lang="en-US" dirty="0"/>
              <a:t>Click to edit subtitle</a:t>
            </a:r>
          </a:p>
        </p:txBody>
      </p:sp>
      <p:sp>
        <p:nvSpPr>
          <p:cNvPr id="17" name="Date Placeholder 6">
            <a:extLst>
              <a:ext uri="{FF2B5EF4-FFF2-40B4-BE49-F238E27FC236}">
                <a16:creationId xmlns:a16="http://schemas.microsoft.com/office/drawing/2014/main" id="{5DC05003-DC7F-4DC2-9902-F09425302D88}"/>
              </a:ext>
            </a:extLst>
          </p:cNvPr>
          <p:cNvSpPr>
            <a:spLocks noGrp="1"/>
          </p:cNvSpPr>
          <p:nvPr>
            <p:ph type="dt" sz="half" idx="40"/>
          </p:nvPr>
        </p:nvSpPr>
        <p:spPr>
          <a:xfrm>
            <a:off x="838200" y="6356350"/>
            <a:ext cx="2743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7/14/20XX</a:t>
            </a:r>
          </a:p>
        </p:txBody>
      </p:sp>
      <p:sp>
        <p:nvSpPr>
          <p:cNvPr id="16" name="Text Placeholder 8">
            <a:extLst>
              <a:ext uri="{FF2B5EF4-FFF2-40B4-BE49-F238E27FC236}">
                <a16:creationId xmlns:a16="http://schemas.microsoft.com/office/drawing/2014/main" id="{7E5DD934-36C9-4200-9B07-20B7B5F9B9D3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1444752" y="2697480"/>
            <a:ext cx="2926080" cy="2504064"/>
          </a:xfrm>
          <a:solidFill>
            <a:schemeClr val="bg1">
              <a:alpha val="90000"/>
            </a:schemeClr>
          </a:solidFill>
        </p:spPr>
        <p:txBody>
          <a:bodyPr tIns="502920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800" cap="all" baseline="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Bullet 2</a:t>
            </a:r>
            <a:endParaRPr lang="en-ZA" dirty="0"/>
          </a:p>
        </p:txBody>
      </p:sp>
      <p:sp>
        <p:nvSpPr>
          <p:cNvPr id="18" name="Text Placeholder 8">
            <a:extLst>
              <a:ext uri="{FF2B5EF4-FFF2-40B4-BE49-F238E27FC236}">
                <a16:creationId xmlns:a16="http://schemas.microsoft.com/office/drawing/2014/main" id="{6131369D-6688-434C-89C0-00892AA26C87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4636008" y="2697587"/>
            <a:ext cx="2926080" cy="2505345"/>
          </a:xfrm>
          <a:solidFill>
            <a:schemeClr val="bg1">
              <a:alpha val="90000"/>
            </a:schemeClr>
          </a:solidFill>
        </p:spPr>
        <p:txBody>
          <a:bodyPr tIns="502920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800" cap="all" baseline="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Bullet 3</a:t>
            </a:r>
            <a:endParaRPr lang="en-ZA" dirty="0"/>
          </a:p>
        </p:txBody>
      </p:sp>
      <p:sp>
        <p:nvSpPr>
          <p:cNvPr id="19" name="Text Placeholder 8">
            <a:extLst>
              <a:ext uri="{FF2B5EF4-FFF2-40B4-BE49-F238E27FC236}">
                <a16:creationId xmlns:a16="http://schemas.microsoft.com/office/drawing/2014/main" id="{255864CA-BF08-4C2C-88EB-589BDFBE27B3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7790688" y="2697587"/>
            <a:ext cx="2926080" cy="2505345"/>
          </a:xfrm>
          <a:solidFill>
            <a:schemeClr val="bg1">
              <a:alpha val="90000"/>
            </a:schemeClr>
          </a:solidFill>
        </p:spPr>
        <p:txBody>
          <a:bodyPr tIns="502920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800" cap="all" baseline="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Bullet 4</a:t>
            </a:r>
            <a:endParaRPr lang="en-ZA" dirty="0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9B0287FA-646A-4E57-8C1A-1931B75F19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636008" y="2468880"/>
            <a:ext cx="2926080" cy="228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3ED43C36-F674-49C6-8542-3721B150B1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7790688" y="2468880"/>
            <a:ext cx="2926080" cy="228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DCCF3302-2960-44AC-A88C-4C28175116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444752" y="2468880"/>
            <a:ext cx="2926080" cy="228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Text Placeholder 10">
            <a:extLst>
              <a:ext uri="{FF2B5EF4-FFF2-40B4-BE49-F238E27FC236}">
                <a16:creationId xmlns:a16="http://schemas.microsoft.com/office/drawing/2014/main" id="{39809F78-EA1B-4C23-A53E-7DE8B4A6AE1D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1673352" y="3584448"/>
            <a:ext cx="2468880" cy="1371600"/>
          </a:xfrm>
        </p:spPr>
        <p:txBody>
          <a:bodyPr/>
          <a:lstStyle>
            <a:lvl1pPr marL="0" indent="0" algn="ctr">
              <a:lnSpc>
                <a:spcPts val="2200"/>
              </a:lnSpc>
              <a:spcBef>
                <a:spcPts val="0"/>
              </a:spcBef>
              <a:buNone/>
              <a:defRPr sz="14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Bullet Description</a:t>
            </a:r>
            <a:endParaRPr lang="en-ZA" dirty="0"/>
          </a:p>
        </p:txBody>
      </p:sp>
      <p:sp>
        <p:nvSpPr>
          <p:cNvPr id="12" name="Text Placeholder 10">
            <a:extLst>
              <a:ext uri="{FF2B5EF4-FFF2-40B4-BE49-F238E27FC236}">
                <a16:creationId xmlns:a16="http://schemas.microsoft.com/office/drawing/2014/main" id="{20AEB661-858B-44C9-9484-E540E04AD365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4873775" y="3584448"/>
            <a:ext cx="2468880" cy="1371600"/>
          </a:xfrm>
        </p:spPr>
        <p:txBody>
          <a:bodyPr/>
          <a:lstStyle>
            <a:lvl1pPr marL="0" indent="0" algn="ctr">
              <a:lnSpc>
                <a:spcPts val="2200"/>
              </a:lnSpc>
              <a:spcBef>
                <a:spcPts val="0"/>
              </a:spcBef>
              <a:buNone/>
              <a:defRPr sz="14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Bullet Description</a:t>
            </a:r>
            <a:endParaRPr lang="en-ZA" dirty="0"/>
          </a:p>
        </p:txBody>
      </p:sp>
      <p:sp>
        <p:nvSpPr>
          <p:cNvPr id="14" name="Text Placeholder 10">
            <a:extLst>
              <a:ext uri="{FF2B5EF4-FFF2-40B4-BE49-F238E27FC236}">
                <a16:creationId xmlns:a16="http://schemas.microsoft.com/office/drawing/2014/main" id="{CCEAE0AB-74EC-4097-A534-A578F1097938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8019288" y="3584448"/>
            <a:ext cx="2468880" cy="1371600"/>
          </a:xfrm>
        </p:spPr>
        <p:txBody>
          <a:bodyPr/>
          <a:lstStyle>
            <a:lvl1pPr marL="0" indent="0" algn="ctr">
              <a:lnSpc>
                <a:spcPts val="2200"/>
              </a:lnSpc>
              <a:spcBef>
                <a:spcPts val="0"/>
              </a:spcBef>
              <a:buNone/>
              <a:defRPr sz="14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Bullet Description</a:t>
            </a:r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30995783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768" userDrawn="1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adra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C626A5-4FF6-42BD-858A-AE4B2C23A6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ZA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9E5E346-F307-4307-949D-77CDB6E6577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ZA" dirty="0"/>
              <a:t>Pitch deck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B4446C0-A637-4726-88A6-815A6AB63B9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19B51A1E-902D-48AF-9020-955120F399B6}" type="slidenum">
              <a:rPr lang="en-ZA" smtClean="0"/>
              <a:pPr/>
              <a:t>‹#›</a:t>
            </a:fld>
            <a:endParaRPr lang="en-ZA" dirty="0"/>
          </a:p>
        </p:txBody>
      </p:sp>
      <p:sp>
        <p:nvSpPr>
          <p:cNvPr id="15" name="Text Placeholder 5">
            <a:extLst>
              <a:ext uri="{FF2B5EF4-FFF2-40B4-BE49-F238E27FC236}">
                <a16:creationId xmlns:a16="http://schemas.microsoft.com/office/drawing/2014/main" id="{5487709A-3CB5-4242-9D31-5DAC5D0494A9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109000" y="2130552"/>
            <a:ext cx="2011680" cy="274320"/>
          </a:xfrm>
        </p:spPr>
        <p:txBody>
          <a:bodyPr/>
          <a:lstStyle>
            <a:lvl1pPr marL="0" indent="0" algn="ctr">
              <a:buFont typeface="Arial" panose="020B0604020202020204" pitchFamily="34" charset="0"/>
              <a:buNone/>
              <a:defRPr sz="140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Quadrant Title</a:t>
            </a:r>
          </a:p>
        </p:txBody>
      </p:sp>
      <p:sp>
        <p:nvSpPr>
          <p:cNvPr id="16" name="Text Placeholder 5">
            <a:extLst>
              <a:ext uri="{FF2B5EF4-FFF2-40B4-BE49-F238E27FC236}">
                <a16:creationId xmlns:a16="http://schemas.microsoft.com/office/drawing/2014/main" id="{D81AA656-0DD9-4717-8FC2-4C8C03D0634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109000" y="5184648"/>
            <a:ext cx="2011680" cy="274320"/>
          </a:xfrm>
        </p:spPr>
        <p:txBody>
          <a:bodyPr/>
          <a:lstStyle>
            <a:lvl1pPr marL="0" indent="0" algn="ctr">
              <a:buFont typeface="Arial" panose="020B0604020202020204" pitchFamily="34" charset="0"/>
              <a:buNone/>
              <a:defRPr sz="140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Quadrant Title</a:t>
            </a:r>
          </a:p>
        </p:txBody>
      </p:sp>
      <p:sp>
        <p:nvSpPr>
          <p:cNvPr id="17" name="Text Placeholder 5">
            <a:extLst>
              <a:ext uri="{FF2B5EF4-FFF2-40B4-BE49-F238E27FC236}">
                <a16:creationId xmlns:a16="http://schemas.microsoft.com/office/drawing/2014/main" id="{970652C9-A2DF-48D4-9530-B3F495F7A40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41248" y="3273552"/>
            <a:ext cx="2011680" cy="274320"/>
          </a:xfrm>
        </p:spPr>
        <p:txBody>
          <a:bodyPr/>
          <a:lstStyle>
            <a:lvl1pPr marL="0" indent="0" algn="l">
              <a:buFont typeface="Arial" panose="020B0604020202020204" pitchFamily="34" charset="0"/>
              <a:buNone/>
              <a:defRPr sz="140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Quadrant Title</a:t>
            </a:r>
          </a:p>
        </p:txBody>
      </p:sp>
      <p:sp>
        <p:nvSpPr>
          <p:cNvPr id="18" name="Text Placeholder 5">
            <a:extLst>
              <a:ext uri="{FF2B5EF4-FFF2-40B4-BE49-F238E27FC236}">
                <a16:creationId xmlns:a16="http://schemas.microsoft.com/office/drawing/2014/main" id="{FBD279E7-C7DE-4501-9F36-BA9F05FFFF5C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9345168" y="3273552"/>
            <a:ext cx="2011680" cy="274320"/>
          </a:xfrm>
        </p:spPr>
        <p:txBody>
          <a:bodyPr/>
          <a:lstStyle>
            <a:lvl1pPr marL="0" indent="0" algn="r">
              <a:buFont typeface="Arial" panose="020B0604020202020204" pitchFamily="34" charset="0"/>
              <a:buNone/>
              <a:defRPr sz="140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Quadrant Title</a:t>
            </a:r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514BA6D1-4FDE-40E9-9F24-4719889A55F7}"/>
              </a:ext>
            </a:extLst>
          </p:cNvPr>
          <p:cNvCxnSpPr>
            <a:cxnSpLocks/>
          </p:cNvCxnSpPr>
          <p:nvPr userDrawn="1"/>
        </p:nvCxnSpPr>
        <p:spPr>
          <a:xfrm>
            <a:off x="929640" y="3631616"/>
            <a:ext cx="10332720" cy="0"/>
          </a:xfrm>
          <a:prstGeom prst="line">
            <a:avLst/>
          </a:prstGeom>
          <a:ln w="63500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41A3B553-82A9-403C-B8D4-D8C8A4A395B7}"/>
              </a:ext>
            </a:extLst>
          </p:cNvPr>
          <p:cNvCxnSpPr>
            <a:cxnSpLocks/>
          </p:cNvCxnSpPr>
          <p:nvPr userDrawn="1"/>
        </p:nvCxnSpPr>
        <p:spPr>
          <a:xfrm>
            <a:off x="6096000" y="2473690"/>
            <a:ext cx="0" cy="2560320"/>
          </a:xfrm>
          <a:prstGeom prst="line">
            <a:avLst/>
          </a:prstGeom>
          <a:ln w="63500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Date Placeholder 4">
            <a:extLst>
              <a:ext uri="{FF2B5EF4-FFF2-40B4-BE49-F238E27FC236}">
                <a16:creationId xmlns:a16="http://schemas.microsoft.com/office/drawing/2014/main" id="{25C7676A-1D83-4D31-9C74-59C46F152534}"/>
              </a:ext>
            </a:extLst>
          </p:cNvPr>
          <p:cNvSpPr>
            <a:spLocks noGrp="1"/>
          </p:cNvSpPr>
          <p:nvPr>
            <p:ph type="dt" sz="half" idx="16"/>
          </p:nvPr>
        </p:nvSpPr>
        <p:spPr>
          <a:xfrm>
            <a:off x="838200" y="6356350"/>
            <a:ext cx="2743200" cy="365125"/>
          </a:xfrm>
        </p:spPr>
        <p:txBody>
          <a:bodyPr/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 dirty="0"/>
              <a:t>7/14/20XX</a:t>
            </a:r>
          </a:p>
        </p:txBody>
      </p:sp>
    </p:spTree>
    <p:extLst>
      <p:ext uri="{BB962C8B-B14F-4D97-AF65-F5344CB8AC3E}">
        <p14:creationId xmlns:p14="http://schemas.microsoft.com/office/powerpoint/2010/main" val="48790193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9E034D-C1DD-48C0-BB6B-FDC6F8EBA5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77FFB71-D3BF-4723-8C5E-44AD8F0E924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933902"/>
            <a:ext cx="5157787" cy="567697"/>
          </a:xfrm>
        </p:spPr>
        <p:txBody>
          <a:bodyPr anchor="b" anchorCtr="0">
            <a:normAutofit/>
          </a:bodyPr>
          <a:lstStyle>
            <a:lvl1pPr marL="0" indent="0">
              <a:buNone/>
              <a:defRPr sz="16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91BC8B9-8F2B-4131-A090-0ACBEEE80BB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714E40B-C52C-407A-9311-46FDCD84CB5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933902"/>
            <a:ext cx="5183188" cy="567697"/>
          </a:xfrm>
        </p:spPr>
        <p:txBody>
          <a:bodyPr anchor="b" anchorCtr="0">
            <a:normAutofit/>
          </a:bodyPr>
          <a:lstStyle>
            <a:lvl1pPr marL="0" indent="0">
              <a:buNone/>
              <a:defRPr sz="16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596ED23-22F0-421E-849C-630BEABF8BD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60A2F77-6CFB-4347-9224-EFAA0C0EF3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 dirty="0"/>
              <a:t>7/14/20XX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7C1F45E-8700-4861-AD21-BB7A09E130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 dirty="0"/>
              <a:t>Pitch deck title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7283171-31EE-44C7-A031-9F840EDEC1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ADF6BB91-26DF-45B2-B1D3-508C39F349C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36613" y="1482296"/>
            <a:ext cx="8321040" cy="365125"/>
          </a:xfrm>
        </p:spPr>
        <p:txBody>
          <a:bodyPr>
            <a:noAutofit/>
          </a:bodyPr>
          <a:lstStyle>
            <a:lvl1pPr marL="0" indent="0">
              <a:buNone/>
              <a:defRPr sz="2000">
                <a:latin typeface="+mj-lt"/>
              </a:defRPr>
            </a:lvl1pPr>
            <a:lvl2pPr marL="457200" indent="0">
              <a:buNone/>
              <a:defRPr sz="2000">
                <a:latin typeface="+mj-lt"/>
              </a:defRPr>
            </a:lvl2pPr>
            <a:lvl3pPr marL="914400" indent="0">
              <a:buNone/>
              <a:defRPr sz="2000">
                <a:latin typeface="+mj-lt"/>
              </a:defRPr>
            </a:lvl3pPr>
            <a:lvl4pPr marL="1371600" indent="0">
              <a:buNone/>
              <a:defRPr sz="2000">
                <a:latin typeface="+mj-lt"/>
              </a:defRPr>
            </a:lvl4pPr>
            <a:lvl5pPr marL="1828800" indent="0">
              <a:buNone/>
              <a:defRPr sz="2000">
                <a:latin typeface="+mj-lt"/>
              </a:defRPr>
            </a:lvl5pPr>
          </a:lstStyle>
          <a:p>
            <a:pPr lvl="0"/>
            <a:r>
              <a:rPr lang="en-US" dirty="0"/>
              <a:t>Click to edit subtitle</a:t>
            </a:r>
          </a:p>
        </p:txBody>
      </p:sp>
    </p:spTree>
    <p:extLst>
      <p:ext uri="{BB962C8B-B14F-4D97-AF65-F5344CB8AC3E}">
        <p14:creationId xmlns:p14="http://schemas.microsoft.com/office/powerpoint/2010/main" val="69263025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C626A5-4FF6-42BD-858A-AE4B2C23A6B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ZA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9E5E346-F307-4307-949D-77CDB6E6577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ZA" dirty="0"/>
              <a:t>Pitch deck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B4446C0-A637-4726-88A6-815A6AB63B9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19B51A1E-902D-48AF-9020-955120F399B6}" type="slidenum">
              <a:rPr lang="en-ZA" smtClean="0"/>
              <a:pPr/>
              <a:t>‹#›</a:t>
            </a:fld>
            <a:endParaRPr lang="en-ZA" dirty="0"/>
          </a:p>
        </p:txBody>
      </p:sp>
      <p:sp>
        <p:nvSpPr>
          <p:cNvPr id="38" name="Text Placeholder 10">
            <a:extLst>
              <a:ext uri="{FF2B5EF4-FFF2-40B4-BE49-F238E27FC236}">
                <a16:creationId xmlns:a16="http://schemas.microsoft.com/office/drawing/2014/main" id="{51F6740D-79A8-4846-A90A-F1FF9BBDD00D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914399" y="3422952"/>
            <a:ext cx="731520" cy="457200"/>
          </a:xfrm>
        </p:spPr>
        <p:txBody>
          <a:bodyPr anchor="ctr"/>
          <a:lstStyle>
            <a:lvl1pPr marL="0" indent="0" algn="ctr">
              <a:buNone/>
              <a:defRPr sz="1400" b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Year</a:t>
            </a:r>
            <a:endParaRPr lang="en-ZA" dirty="0"/>
          </a:p>
        </p:txBody>
      </p:sp>
      <p:sp>
        <p:nvSpPr>
          <p:cNvPr id="39" name="Text Placeholder 10">
            <a:extLst>
              <a:ext uri="{FF2B5EF4-FFF2-40B4-BE49-F238E27FC236}">
                <a16:creationId xmlns:a16="http://schemas.microsoft.com/office/drawing/2014/main" id="{93E06E79-FBB7-4594-8FC7-631D174541D7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1965960" y="357039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40" name="Text Placeholder 10">
            <a:extLst>
              <a:ext uri="{FF2B5EF4-FFF2-40B4-BE49-F238E27FC236}">
                <a16:creationId xmlns:a16="http://schemas.microsoft.com/office/drawing/2014/main" id="{5B6D7F47-7406-4B82-8180-F3AD59BC6561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2753880" y="357039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41" name="Text Placeholder 10">
            <a:extLst>
              <a:ext uri="{FF2B5EF4-FFF2-40B4-BE49-F238E27FC236}">
                <a16:creationId xmlns:a16="http://schemas.microsoft.com/office/drawing/2014/main" id="{5B79AE07-3E86-4374-9F86-8B70E8158AB1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3541800" y="357039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42" name="Text Placeholder 10">
            <a:extLst>
              <a:ext uri="{FF2B5EF4-FFF2-40B4-BE49-F238E27FC236}">
                <a16:creationId xmlns:a16="http://schemas.microsoft.com/office/drawing/2014/main" id="{C939686F-A239-4AFE-AF56-38497CCD7491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4329720" y="357039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43" name="Text Placeholder 10">
            <a:extLst>
              <a:ext uri="{FF2B5EF4-FFF2-40B4-BE49-F238E27FC236}">
                <a16:creationId xmlns:a16="http://schemas.microsoft.com/office/drawing/2014/main" id="{A634BB4E-B10D-4761-A0B8-EBC734EC96DD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914400" y="4224228"/>
            <a:ext cx="731520" cy="457200"/>
          </a:xfrm>
        </p:spPr>
        <p:txBody>
          <a:bodyPr anchor="ctr"/>
          <a:lstStyle>
            <a:lvl1pPr marL="0" indent="0" algn="ctr">
              <a:buNone/>
              <a:defRPr sz="1400" b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Year</a:t>
            </a:r>
            <a:endParaRPr lang="en-ZA" dirty="0"/>
          </a:p>
        </p:txBody>
      </p:sp>
      <p:sp>
        <p:nvSpPr>
          <p:cNvPr id="44" name="Text Placeholder 10">
            <a:extLst>
              <a:ext uri="{FF2B5EF4-FFF2-40B4-BE49-F238E27FC236}">
                <a16:creationId xmlns:a16="http://schemas.microsoft.com/office/drawing/2014/main" id="{869255BD-A63E-4BFC-9D2A-E5EABC1DCD81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5117640" y="357039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45" name="Text Placeholder 10">
            <a:extLst>
              <a:ext uri="{FF2B5EF4-FFF2-40B4-BE49-F238E27FC236}">
                <a16:creationId xmlns:a16="http://schemas.microsoft.com/office/drawing/2014/main" id="{31C27FFA-6FA2-4F90-9543-8AE7E5B90E48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5905560" y="357039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46" name="Text Placeholder 10">
            <a:extLst>
              <a:ext uri="{FF2B5EF4-FFF2-40B4-BE49-F238E27FC236}">
                <a16:creationId xmlns:a16="http://schemas.microsoft.com/office/drawing/2014/main" id="{DAA9F46A-F074-488E-91DA-AAC5D23406E1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6693480" y="357039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47" name="Text Placeholder 10">
            <a:extLst>
              <a:ext uri="{FF2B5EF4-FFF2-40B4-BE49-F238E27FC236}">
                <a16:creationId xmlns:a16="http://schemas.microsoft.com/office/drawing/2014/main" id="{24F6FE0C-DA66-4BE4-B1CB-AE552497A035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9057240" y="357039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48" name="Text Placeholder 10">
            <a:extLst>
              <a:ext uri="{FF2B5EF4-FFF2-40B4-BE49-F238E27FC236}">
                <a16:creationId xmlns:a16="http://schemas.microsoft.com/office/drawing/2014/main" id="{E02CB3CF-9E17-4C7C-913F-21EFADB96CBD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7481400" y="357039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49" name="Text Placeholder 10">
            <a:extLst>
              <a:ext uri="{FF2B5EF4-FFF2-40B4-BE49-F238E27FC236}">
                <a16:creationId xmlns:a16="http://schemas.microsoft.com/office/drawing/2014/main" id="{D3AC456D-7AB5-4BB9-8F76-B607929996B1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>
          <a:xfrm>
            <a:off x="8269320" y="357039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50" name="Text Placeholder 10">
            <a:extLst>
              <a:ext uri="{FF2B5EF4-FFF2-40B4-BE49-F238E27FC236}">
                <a16:creationId xmlns:a16="http://schemas.microsoft.com/office/drawing/2014/main" id="{C5E41A6A-28FF-4A75-BA52-2FA05EE92EC7}"/>
              </a:ext>
            </a:extLst>
          </p:cNvPr>
          <p:cNvSpPr>
            <a:spLocks noGrp="1"/>
          </p:cNvSpPr>
          <p:nvPr>
            <p:ph type="body" sz="quarter" idx="45" hasCustomPrompt="1"/>
          </p:nvPr>
        </p:nvSpPr>
        <p:spPr>
          <a:xfrm>
            <a:off x="9845160" y="357039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51" name="Text Placeholder 10">
            <a:extLst>
              <a:ext uri="{FF2B5EF4-FFF2-40B4-BE49-F238E27FC236}">
                <a16:creationId xmlns:a16="http://schemas.microsoft.com/office/drawing/2014/main" id="{7A1FCD8B-8332-4362-80BA-3DBB4442605C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10633085" y="357039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52" name="Text Placeholder 10">
            <a:extLst>
              <a:ext uri="{FF2B5EF4-FFF2-40B4-BE49-F238E27FC236}">
                <a16:creationId xmlns:a16="http://schemas.microsoft.com/office/drawing/2014/main" id="{F2B53D10-BB76-4138-AAB8-844DCD895BDE}"/>
              </a:ext>
            </a:extLst>
          </p:cNvPr>
          <p:cNvSpPr>
            <a:spLocks noGrp="1"/>
          </p:cNvSpPr>
          <p:nvPr>
            <p:ph type="body" sz="quarter" idx="47" hasCustomPrompt="1"/>
          </p:nvPr>
        </p:nvSpPr>
        <p:spPr>
          <a:xfrm>
            <a:off x="1969915" y="4357456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53" name="Text Placeholder 10">
            <a:extLst>
              <a:ext uri="{FF2B5EF4-FFF2-40B4-BE49-F238E27FC236}">
                <a16:creationId xmlns:a16="http://schemas.microsoft.com/office/drawing/2014/main" id="{A14739AB-36C4-4467-BA10-CEA1DF2894EF}"/>
              </a:ext>
            </a:extLst>
          </p:cNvPr>
          <p:cNvSpPr>
            <a:spLocks noGrp="1"/>
          </p:cNvSpPr>
          <p:nvPr>
            <p:ph type="body" sz="quarter" idx="48" hasCustomPrompt="1"/>
          </p:nvPr>
        </p:nvSpPr>
        <p:spPr>
          <a:xfrm>
            <a:off x="2757602" y="4357456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54" name="Text Placeholder 10">
            <a:extLst>
              <a:ext uri="{FF2B5EF4-FFF2-40B4-BE49-F238E27FC236}">
                <a16:creationId xmlns:a16="http://schemas.microsoft.com/office/drawing/2014/main" id="{024E2A82-D649-44D9-BAA0-65A603E113BB}"/>
              </a:ext>
            </a:extLst>
          </p:cNvPr>
          <p:cNvSpPr>
            <a:spLocks noGrp="1"/>
          </p:cNvSpPr>
          <p:nvPr>
            <p:ph type="body" sz="quarter" idx="49" hasCustomPrompt="1"/>
          </p:nvPr>
        </p:nvSpPr>
        <p:spPr>
          <a:xfrm>
            <a:off x="3545289" y="4357456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55" name="Text Placeholder 10">
            <a:extLst>
              <a:ext uri="{FF2B5EF4-FFF2-40B4-BE49-F238E27FC236}">
                <a16:creationId xmlns:a16="http://schemas.microsoft.com/office/drawing/2014/main" id="{5E9DBCF1-3DA9-4975-9B75-DEFC550B69C1}"/>
              </a:ext>
            </a:extLst>
          </p:cNvPr>
          <p:cNvSpPr>
            <a:spLocks noGrp="1"/>
          </p:cNvSpPr>
          <p:nvPr>
            <p:ph type="body" sz="quarter" idx="50" hasCustomPrompt="1"/>
          </p:nvPr>
        </p:nvSpPr>
        <p:spPr>
          <a:xfrm>
            <a:off x="4332976" y="4357456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56" name="Text Placeholder 10">
            <a:extLst>
              <a:ext uri="{FF2B5EF4-FFF2-40B4-BE49-F238E27FC236}">
                <a16:creationId xmlns:a16="http://schemas.microsoft.com/office/drawing/2014/main" id="{CD04D2E9-E8EB-43F6-9734-AE8BEED8D892}"/>
              </a:ext>
            </a:extLst>
          </p:cNvPr>
          <p:cNvSpPr>
            <a:spLocks noGrp="1"/>
          </p:cNvSpPr>
          <p:nvPr>
            <p:ph type="body" sz="quarter" idx="51" hasCustomPrompt="1"/>
          </p:nvPr>
        </p:nvSpPr>
        <p:spPr>
          <a:xfrm>
            <a:off x="5120663" y="4357456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57" name="Text Placeholder 10">
            <a:extLst>
              <a:ext uri="{FF2B5EF4-FFF2-40B4-BE49-F238E27FC236}">
                <a16:creationId xmlns:a16="http://schemas.microsoft.com/office/drawing/2014/main" id="{DCAF80E4-457C-461E-9E59-6EA9934B8F5F}"/>
              </a:ext>
            </a:extLst>
          </p:cNvPr>
          <p:cNvSpPr>
            <a:spLocks noGrp="1"/>
          </p:cNvSpPr>
          <p:nvPr>
            <p:ph type="body" sz="quarter" idx="52" hasCustomPrompt="1"/>
          </p:nvPr>
        </p:nvSpPr>
        <p:spPr>
          <a:xfrm>
            <a:off x="5908350" y="4357456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58" name="Text Placeholder 10">
            <a:extLst>
              <a:ext uri="{FF2B5EF4-FFF2-40B4-BE49-F238E27FC236}">
                <a16:creationId xmlns:a16="http://schemas.microsoft.com/office/drawing/2014/main" id="{8A2813EA-E62D-4E2E-A97F-38974F23C88E}"/>
              </a:ext>
            </a:extLst>
          </p:cNvPr>
          <p:cNvSpPr>
            <a:spLocks noGrp="1"/>
          </p:cNvSpPr>
          <p:nvPr>
            <p:ph type="body" sz="quarter" idx="53" hasCustomPrompt="1"/>
          </p:nvPr>
        </p:nvSpPr>
        <p:spPr>
          <a:xfrm>
            <a:off x="6696037" y="4357456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59" name="Text Placeholder 10">
            <a:extLst>
              <a:ext uri="{FF2B5EF4-FFF2-40B4-BE49-F238E27FC236}">
                <a16:creationId xmlns:a16="http://schemas.microsoft.com/office/drawing/2014/main" id="{0A4E7225-8A60-45A3-ACE7-2D6D1EA3306D}"/>
              </a:ext>
            </a:extLst>
          </p:cNvPr>
          <p:cNvSpPr>
            <a:spLocks noGrp="1"/>
          </p:cNvSpPr>
          <p:nvPr>
            <p:ph type="body" sz="quarter" idx="54" hasCustomPrompt="1"/>
          </p:nvPr>
        </p:nvSpPr>
        <p:spPr>
          <a:xfrm>
            <a:off x="9059098" y="4357456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60" name="Text Placeholder 10">
            <a:extLst>
              <a:ext uri="{FF2B5EF4-FFF2-40B4-BE49-F238E27FC236}">
                <a16:creationId xmlns:a16="http://schemas.microsoft.com/office/drawing/2014/main" id="{FD6DF9FE-80AE-43C3-B35A-B0B773A636E5}"/>
              </a:ext>
            </a:extLst>
          </p:cNvPr>
          <p:cNvSpPr>
            <a:spLocks noGrp="1"/>
          </p:cNvSpPr>
          <p:nvPr>
            <p:ph type="body" sz="quarter" idx="55" hasCustomPrompt="1"/>
          </p:nvPr>
        </p:nvSpPr>
        <p:spPr>
          <a:xfrm>
            <a:off x="7483724" y="4357456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61" name="Text Placeholder 10">
            <a:extLst>
              <a:ext uri="{FF2B5EF4-FFF2-40B4-BE49-F238E27FC236}">
                <a16:creationId xmlns:a16="http://schemas.microsoft.com/office/drawing/2014/main" id="{725DE269-1E5D-4437-B997-CCFE8800082F}"/>
              </a:ext>
            </a:extLst>
          </p:cNvPr>
          <p:cNvSpPr>
            <a:spLocks noGrp="1"/>
          </p:cNvSpPr>
          <p:nvPr>
            <p:ph type="body" sz="quarter" idx="56" hasCustomPrompt="1"/>
          </p:nvPr>
        </p:nvSpPr>
        <p:spPr>
          <a:xfrm>
            <a:off x="8271411" y="4357456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62" name="Text Placeholder 10">
            <a:extLst>
              <a:ext uri="{FF2B5EF4-FFF2-40B4-BE49-F238E27FC236}">
                <a16:creationId xmlns:a16="http://schemas.microsoft.com/office/drawing/2014/main" id="{EAE25BBD-7B98-417B-B9FC-B2DF70FAFDC0}"/>
              </a:ext>
            </a:extLst>
          </p:cNvPr>
          <p:cNvSpPr>
            <a:spLocks noGrp="1"/>
          </p:cNvSpPr>
          <p:nvPr>
            <p:ph type="body" sz="quarter" idx="57" hasCustomPrompt="1"/>
          </p:nvPr>
        </p:nvSpPr>
        <p:spPr>
          <a:xfrm>
            <a:off x="9846785" y="4357456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63" name="Text Placeholder 10">
            <a:extLst>
              <a:ext uri="{FF2B5EF4-FFF2-40B4-BE49-F238E27FC236}">
                <a16:creationId xmlns:a16="http://schemas.microsoft.com/office/drawing/2014/main" id="{0A4DF189-5583-4731-8F70-2578793E0244}"/>
              </a:ext>
            </a:extLst>
          </p:cNvPr>
          <p:cNvSpPr>
            <a:spLocks noGrp="1"/>
          </p:cNvSpPr>
          <p:nvPr>
            <p:ph type="body" sz="quarter" idx="58" hasCustomPrompt="1"/>
          </p:nvPr>
        </p:nvSpPr>
        <p:spPr>
          <a:xfrm>
            <a:off x="10634472" y="4357456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65" name="Text Placeholder 3">
            <a:extLst>
              <a:ext uri="{FF2B5EF4-FFF2-40B4-BE49-F238E27FC236}">
                <a16:creationId xmlns:a16="http://schemas.microsoft.com/office/drawing/2014/main" id="{06405A2E-994F-49B5-ABCB-1CA1FCEB08C7}"/>
              </a:ext>
            </a:extLst>
          </p:cNvPr>
          <p:cNvSpPr>
            <a:spLocks noGrp="1"/>
          </p:cNvSpPr>
          <p:nvPr>
            <p:ph type="body" sz="quarter" idx="59" hasCustomPrompt="1"/>
          </p:nvPr>
        </p:nvSpPr>
        <p:spPr>
          <a:xfrm>
            <a:off x="5360987" y="2055840"/>
            <a:ext cx="1828800" cy="696885"/>
          </a:xfrm>
          <a:noFill/>
          <a:ln w="12700">
            <a:solidFill>
              <a:schemeClr val="accent3"/>
            </a:solidFill>
          </a:ln>
        </p:spPr>
        <p:txBody>
          <a:bodyPr tIns="36000" anchor="ctr" anchorCtr="1">
            <a:normAutofit/>
          </a:bodyPr>
          <a:lstStyle>
            <a:lvl1pPr marL="0" indent="0" algn="ctr">
              <a:lnSpc>
                <a:spcPct val="100000"/>
              </a:lnSpc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Item Title</a:t>
            </a:r>
            <a:endParaRPr lang="en-ZA" dirty="0"/>
          </a:p>
        </p:txBody>
      </p:sp>
      <p:sp>
        <p:nvSpPr>
          <p:cNvPr id="67" name="Date Placeholder 4">
            <a:extLst>
              <a:ext uri="{FF2B5EF4-FFF2-40B4-BE49-F238E27FC236}">
                <a16:creationId xmlns:a16="http://schemas.microsoft.com/office/drawing/2014/main" id="{33000A7A-B075-4FF0-8FCA-89256A1A66C8}"/>
              </a:ext>
            </a:extLst>
          </p:cNvPr>
          <p:cNvSpPr>
            <a:spLocks noGrp="1"/>
          </p:cNvSpPr>
          <p:nvPr>
            <p:ph type="dt" sz="half" idx="61"/>
          </p:nvPr>
        </p:nvSpPr>
        <p:spPr>
          <a:xfrm>
            <a:off x="838200" y="6356350"/>
            <a:ext cx="2743200" cy="365125"/>
          </a:xfrm>
        </p:spPr>
        <p:txBody>
          <a:bodyPr/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 dirty="0"/>
              <a:t>7/14/20XX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57AB03C7-C423-4EA2-AC0C-C153413E216C}"/>
              </a:ext>
            </a:extLst>
          </p:cNvPr>
          <p:cNvSpPr/>
          <p:nvPr userDrawn="1"/>
        </p:nvSpPr>
        <p:spPr>
          <a:xfrm>
            <a:off x="929640" y="3943857"/>
            <a:ext cx="10332720" cy="228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7028159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1248" y="365760"/>
            <a:ext cx="10515600" cy="1325563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 dirty="0"/>
              <a:t>7/14/20XX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 dirty="0"/>
              <a:t>Pitch deck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3570229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912" userDrawn="1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4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F8C642-49FB-4E16-A3A0-B2ACBEABFFD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CAF00A3-1058-4FA9-A985-0371170105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 dirty="0"/>
              <a:t>7/14/20XX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00F60BE-20E1-40C5-85E7-AEAABD0C0D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 dirty="0"/>
              <a:t>Pitch deck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5DC939B-94C9-4FF9-B0C8-1149DEFA6C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8" name="Picture Placeholder 27">
            <a:extLst>
              <a:ext uri="{FF2B5EF4-FFF2-40B4-BE49-F238E27FC236}">
                <a16:creationId xmlns:a16="http://schemas.microsoft.com/office/drawing/2014/main" id="{8A4789F7-47F3-492F-8AE6-209A1044F3D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14400" y="2047876"/>
            <a:ext cx="2103120" cy="2913793"/>
          </a:xfrm>
          <a:custGeom>
            <a:avLst/>
            <a:gdLst>
              <a:gd name="connsiteX0" fmla="*/ 0 w 2103120"/>
              <a:gd name="connsiteY0" fmla="*/ 0 h 2913793"/>
              <a:gd name="connsiteX1" fmla="*/ 2103120 w 2103120"/>
              <a:gd name="connsiteY1" fmla="*/ 0 h 2913793"/>
              <a:gd name="connsiteX2" fmla="*/ 2103120 w 2103120"/>
              <a:gd name="connsiteY2" fmla="*/ 2913793 h 2913793"/>
              <a:gd name="connsiteX3" fmla="*/ 0 w 2103120"/>
              <a:gd name="connsiteY3" fmla="*/ 2913793 h 29137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103120" h="2913793">
                <a:moveTo>
                  <a:pt x="0" y="0"/>
                </a:moveTo>
                <a:lnTo>
                  <a:pt x="2103120" y="0"/>
                </a:lnTo>
                <a:lnTo>
                  <a:pt x="2103120" y="2913793"/>
                </a:lnTo>
                <a:lnTo>
                  <a:pt x="0" y="2913793"/>
                </a:ln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51E566A4-E145-4128-B0EB-DEE6D486BE8A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911352" y="5257800"/>
            <a:ext cx="2103120" cy="274320"/>
          </a:xfrm>
        </p:spPr>
        <p:txBody>
          <a:bodyPr>
            <a:no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0B143611-92A8-4EFD-9C6A-0D18F4DE154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911352" y="5551170"/>
            <a:ext cx="2103120" cy="365760"/>
          </a:xfrm>
        </p:spPr>
        <p:txBody>
          <a:bodyPr>
            <a:noAutofit/>
          </a:bodyPr>
          <a:lstStyle>
            <a:lvl1pPr marL="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 marL="91440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 marL="137160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 marL="182880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27" name="Picture Placeholder 26">
            <a:extLst>
              <a:ext uri="{FF2B5EF4-FFF2-40B4-BE49-F238E27FC236}">
                <a16:creationId xmlns:a16="http://schemas.microsoft.com/office/drawing/2014/main" id="{25A9EE92-C505-4777-B442-72C5A0BDCBF7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3667760" y="2047875"/>
            <a:ext cx="2103120" cy="3017520"/>
          </a:xfrm>
          <a:custGeom>
            <a:avLst/>
            <a:gdLst>
              <a:gd name="connsiteX0" fmla="*/ 0 w 2103120"/>
              <a:gd name="connsiteY0" fmla="*/ 0 h 3017520"/>
              <a:gd name="connsiteX1" fmla="*/ 2103120 w 2103120"/>
              <a:gd name="connsiteY1" fmla="*/ 0 h 3017520"/>
              <a:gd name="connsiteX2" fmla="*/ 2103120 w 2103120"/>
              <a:gd name="connsiteY2" fmla="*/ 3017520 h 3017520"/>
              <a:gd name="connsiteX3" fmla="*/ 2102104 w 2103120"/>
              <a:gd name="connsiteY3" fmla="*/ 3017520 h 3017520"/>
              <a:gd name="connsiteX4" fmla="*/ 2102104 w 2103120"/>
              <a:gd name="connsiteY4" fmla="*/ 2910625 h 3017520"/>
              <a:gd name="connsiteX5" fmla="*/ 0 w 2103120"/>
              <a:gd name="connsiteY5" fmla="*/ 2910625 h 30175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103120" h="3017520">
                <a:moveTo>
                  <a:pt x="0" y="0"/>
                </a:moveTo>
                <a:lnTo>
                  <a:pt x="2103120" y="0"/>
                </a:lnTo>
                <a:lnTo>
                  <a:pt x="2103120" y="3017520"/>
                </a:lnTo>
                <a:lnTo>
                  <a:pt x="2102104" y="3017520"/>
                </a:lnTo>
                <a:lnTo>
                  <a:pt x="2102104" y="2910625"/>
                </a:lnTo>
                <a:lnTo>
                  <a:pt x="0" y="2910625"/>
                </a:ln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3" name="Text Placeholder 8">
            <a:extLst>
              <a:ext uri="{FF2B5EF4-FFF2-40B4-BE49-F238E27FC236}">
                <a16:creationId xmlns:a16="http://schemas.microsoft.com/office/drawing/2014/main" id="{0224436F-4BCF-481B-B0A9-C4AE888185BE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3666744" y="5257800"/>
            <a:ext cx="2103120" cy="274320"/>
          </a:xfrm>
        </p:spPr>
        <p:txBody>
          <a:bodyPr>
            <a:no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14" name="Text Placeholder 10">
            <a:extLst>
              <a:ext uri="{FF2B5EF4-FFF2-40B4-BE49-F238E27FC236}">
                <a16:creationId xmlns:a16="http://schemas.microsoft.com/office/drawing/2014/main" id="{CE81F848-2A43-484F-8AB0-8E45A1507945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3666744" y="5551170"/>
            <a:ext cx="2103120" cy="365760"/>
          </a:xfrm>
        </p:spPr>
        <p:txBody>
          <a:bodyPr>
            <a:noAutofit/>
          </a:bodyPr>
          <a:lstStyle>
            <a:lvl1pPr marL="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 marL="91440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 marL="137160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 marL="182880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26" name="Picture Placeholder 25">
            <a:extLst>
              <a:ext uri="{FF2B5EF4-FFF2-40B4-BE49-F238E27FC236}">
                <a16:creationId xmlns:a16="http://schemas.microsoft.com/office/drawing/2014/main" id="{B98E2731-9AE8-4D4E-969E-814287EE84AB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421120" y="2047875"/>
            <a:ext cx="2103120" cy="3017520"/>
          </a:xfrm>
          <a:custGeom>
            <a:avLst/>
            <a:gdLst>
              <a:gd name="connsiteX0" fmla="*/ 0 w 2103120"/>
              <a:gd name="connsiteY0" fmla="*/ 0 h 3017520"/>
              <a:gd name="connsiteX1" fmla="*/ 2103120 w 2103120"/>
              <a:gd name="connsiteY1" fmla="*/ 0 h 3017520"/>
              <a:gd name="connsiteX2" fmla="*/ 2103120 w 2103120"/>
              <a:gd name="connsiteY2" fmla="*/ 3017520 h 3017520"/>
              <a:gd name="connsiteX3" fmla="*/ 2100725 w 2103120"/>
              <a:gd name="connsiteY3" fmla="*/ 3017520 h 3017520"/>
              <a:gd name="connsiteX4" fmla="*/ 2100725 w 2103120"/>
              <a:gd name="connsiteY4" fmla="*/ 2910625 h 3017520"/>
              <a:gd name="connsiteX5" fmla="*/ 0 w 2103120"/>
              <a:gd name="connsiteY5" fmla="*/ 2910625 h 30175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103120" h="3017520">
                <a:moveTo>
                  <a:pt x="0" y="0"/>
                </a:moveTo>
                <a:lnTo>
                  <a:pt x="2103120" y="0"/>
                </a:lnTo>
                <a:lnTo>
                  <a:pt x="2103120" y="3017520"/>
                </a:lnTo>
                <a:lnTo>
                  <a:pt x="2100725" y="3017520"/>
                </a:lnTo>
                <a:lnTo>
                  <a:pt x="2100725" y="2910625"/>
                </a:lnTo>
                <a:lnTo>
                  <a:pt x="0" y="2910625"/>
                </a:ln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6" name="Text Placeholder 8">
            <a:extLst>
              <a:ext uri="{FF2B5EF4-FFF2-40B4-BE49-F238E27FC236}">
                <a16:creationId xmlns:a16="http://schemas.microsoft.com/office/drawing/2014/main" id="{AB0DA7E8-8D66-4F86-86F2-604044642B80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419088" y="5257800"/>
            <a:ext cx="2103120" cy="274320"/>
          </a:xfrm>
        </p:spPr>
        <p:txBody>
          <a:bodyPr>
            <a:no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17" name="Text Placeholder 10">
            <a:extLst>
              <a:ext uri="{FF2B5EF4-FFF2-40B4-BE49-F238E27FC236}">
                <a16:creationId xmlns:a16="http://schemas.microsoft.com/office/drawing/2014/main" id="{3DC8F7DC-7D79-452D-89D4-DC0155C96864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419088" y="5551170"/>
            <a:ext cx="2103120" cy="365760"/>
          </a:xfrm>
        </p:spPr>
        <p:txBody>
          <a:bodyPr>
            <a:noAutofit/>
          </a:bodyPr>
          <a:lstStyle>
            <a:lvl1pPr marL="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 marL="91440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 marL="137160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 marL="182880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id="{ACF06764-EDD6-4592-AF7B-7BF92AF387F7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9174480" y="2047875"/>
            <a:ext cx="2103120" cy="3017520"/>
          </a:xfrm>
          <a:custGeom>
            <a:avLst/>
            <a:gdLst>
              <a:gd name="connsiteX0" fmla="*/ 0 w 2103120"/>
              <a:gd name="connsiteY0" fmla="*/ 0 h 3017520"/>
              <a:gd name="connsiteX1" fmla="*/ 2103120 w 2103120"/>
              <a:gd name="connsiteY1" fmla="*/ 0 h 3017520"/>
              <a:gd name="connsiteX2" fmla="*/ 2103120 w 2103120"/>
              <a:gd name="connsiteY2" fmla="*/ 2910625 h 3017520"/>
              <a:gd name="connsiteX3" fmla="*/ 2268 w 2103120"/>
              <a:gd name="connsiteY3" fmla="*/ 2910625 h 3017520"/>
              <a:gd name="connsiteX4" fmla="*/ 2268 w 2103120"/>
              <a:gd name="connsiteY4" fmla="*/ 3017520 h 3017520"/>
              <a:gd name="connsiteX5" fmla="*/ 0 w 2103120"/>
              <a:gd name="connsiteY5" fmla="*/ 3017520 h 30175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103120" h="3017520">
                <a:moveTo>
                  <a:pt x="0" y="0"/>
                </a:moveTo>
                <a:lnTo>
                  <a:pt x="2103120" y="0"/>
                </a:lnTo>
                <a:lnTo>
                  <a:pt x="2103120" y="2910625"/>
                </a:lnTo>
                <a:lnTo>
                  <a:pt x="2268" y="2910625"/>
                </a:lnTo>
                <a:lnTo>
                  <a:pt x="2268" y="3017520"/>
                </a:lnTo>
                <a:lnTo>
                  <a:pt x="0" y="3017520"/>
                </a:ln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9" name="Text Placeholder 8">
            <a:extLst>
              <a:ext uri="{FF2B5EF4-FFF2-40B4-BE49-F238E27FC236}">
                <a16:creationId xmlns:a16="http://schemas.microsoft.com/office/drawing/2014/main" id="{0810DF3C-ABDE-477A-AAF0-72B27ED17495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9171432" y="5257800"/>
            <a:ext cx="2103120" cy="274320"/>
          </a:xfrm>
        </p:spPr>
        <p:txBody>
          <a:bodyPr>
            <a:no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20" name="Text Placeholder 10">
            <a:extLst>
              <a:ext uri="{FF2B5EF4-FFF2-40B4-BE49-F238E27FC236}">
                <a16:creationId xmlns:a16="http://schemas.microsoft.com/office/drawing/2014/main" id="{EBB0D63B-5F58-422A-A566-A7DE54E85F3B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9171432" y="5551170"/>
            <a:ext cx="2103120" cy="365760"/>
          </a:xfrm>
        </p:spPr>
        <p:txBody>
          <a:bodyPr>
            <a:noAutofit/>
          </a:bodyPr>
          <a:lstStyle>
            <a:lvl1pPr marL="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 marL="91440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 marL="137160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 marL="182880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EBFF9948-88DC-4F9B-ADAB-743B4534E3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14400" y="4961668"/>
            <a:ext cx="2103120" cy="109728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74AB8730-C1E9-4C39-AD6B-791ECCB2A8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666744" y="4958500"/>
            <a:ext cx="2103120" cy="109728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FD0B1428-A83E-4197-AB02-D6F4EE2027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418725" y="4958500"/>
            <a:ext cx="2103120" cy="109728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24BAF707-3808-4238-963B-95584798BE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176748" y="4958500"/>
            <a:ext cx="2103120" cy="109728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56699254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8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F8C642-49FB-4E16-A3A0-B2ACBEABFFD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CAF00A3-1058-4FA9-A985-0371170105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 dirty="0"/>
              <a:t>7/14/20XX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00F60BE-20E1-40C5-85E7-AEAABD0C0D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 dirty="0"/>
              <a:t>Pitch deck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5DC939B-94C9-4FF9-B0C8-1149DEFA6C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4" name="Picture Placeholder 43">
            <a:extLst>
              <a:ext uri="{FF2B5EF4-FFF2-40B4-BE49-F238E27FC236}">
                <a16:creationId xmlns:a16="http://schemas.microsoft.com/office/drawing/2014/main" id="{D0D0D822-3E52-4D3E-BD04-0A87AF2312B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14400" y="2047875"/>
            <a:ext cx="2103120" cy="1371600"/>
          </a:xfrm>
          <a:custGeom>
            <a:avLst/>
            <a:gdLst>
              <a:gd name="connsiteX0" fmla="*/ 0 w 2103120"/>
              <a:gd name="connsiteY0" fmla="*/ 0 h 1371600"/>
              <a:gd name="connsiteX1" fmla="*/ 2103120 w 2103120"/>
              <a:gd name="connsiteY1" fmla="*/ 0 h 1371600"/>
              <a:gd name="connsiteX2" fmla="*/ 2103120 w 2103120"/>
              <a:gd name="connsiteY2" fmla="*/ 1264244 h 1371600"/>
              <a:gd name="connsiteX3" fmla="*/ 142 w 2103120"/>
              <a:gd name="connsiteY3" fmla="*/ 1264244 h 1371600"/>
              <a:gd name="connsiteX4" fmla="*/ 142 w 2103120"/>
              <a:gd name="connsiteY4" fmla="*/ 1371600 h 1371600"/>
              <a:gd name="connsiteX5" fmla="*/ 0 w 2103120"/>
              <a:gd name="connsiteY5" fmla="*/ 1371600 h 1371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103120" h="1371600">
                <a:moveTo>
                  <a:pt x="0" y="0"/>
                </a:moveTo>
                <a:lnTo>
                  <a:pt x="2103120" y="0"/>
                </a:lnTo>
                <a:lnTo>
                  <a:pt x="2103120" y="1264244"/>
                </a:lnTo>
                <a:lnTo>
                  <a:pt x="142" y="1264244"/>
                </a:lnTo>
                <a:lnTo>
                  <a:pt x="142" y="1371600"/>
                </a:lnTo>
                <a:lnTo>
                  <a:pt x="0" y="1371600"/>
                </a:ln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</p:spPr>
        <p:txBody>
          <a:bodyPr wrap="square">
            <a:noAutofit/>
          </a:bodyPr>
          <a:lstStyle>
            <a:lvl1pPr>
              <a:defRPr sz="18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51E566A4-E145-4128-B0EB-DEE6D486BE8A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911352" y="3524652"/>
            <a:ext cx="2103120" cy="228600"/>
          </a:xfrm>
        </p:spPr>
        <p:txBody>
          <a:bodyPr>
            <a:no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0B143611-92A8-4EFD-9C6A-0D18F4DE154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911352" y="3774234"/>
            <a:ext cx="2103120" cy="228600"/>
          </a:xfrm>
        </p:spPr>
        <p:txBody>
          <a:bodyPr>
            <a:noAutofit/>
          </a:bodyPr>
          <a:lstStyle>
            <a:lvl1pPr marL="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 marL="91440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 marL="137160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 marL="182880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43" name="Picture Placeholder 42">
            <a:extLst>
              <a:ext uri="{FF2B5EF4-FFF2-40B4-BE49-F238E27FC236}">
                <a16:creationId xmlns:a16="http://schemas.microsoft.com/office/drawing/2014/main" id="{F1850C15-0C47-405D-A6CC-FC41802A67C8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3667760" y="2047875"/>
            <a:ext cx="2103120" cy="1371600"/>
          </a:xfrm>
          <a:custGeom>
            <a:avLst/>
            <a:gdLst>
              <a:gd name="connsiteX0" fmla="*/ 0 w 2103120"/>
              <a:gd name="connsiteY0" fmla="*/ 0 h 1371600"/>
              <a:gd name="connsiteX1" fmla="*/ 2103120 w 2103120"/>
              <a:gd name="connsiteY1" fmla="*/ 0 h 1371600"/>
              <a:gd name="connsiteX2" fmla="*/ 2103120 w 2103120"/>
              <a:gd name="connsiteY2" fmla="*/ 1371600 h 1371600"/>
              <a:gd name="connsiteX3" fmla="*/ 2102683 w 2103120"/>
              <a:gd name="connsiteY3" fmla="*/ 1371600 h 1371600"/>
              <a:gd name="connsiteX4" fmla="*/ 2102683 w 2103120"/>
              <a:gd name="connsiteY4" fmla="*/ 1266213 h 1371600"/>
              <a:gd name="connsiteX5" fmla="*/ 0 w 2103120"/>
              <a:gd name="connsiteY5" fmla="*/ 1266213 h 1371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103120" h="1371600">
                <a:moveTo>
                  <a:pt x="0" y="0"/>
                </a:moveTo>
                <a:lnTo>
                  <a:pt x="2103120" y="0"/>
                </a:lnTo>
                <a:lnTo>
                  <a:pt x="2103120" y="1371600"/>
                </a:lnTo>
                <a:lnTo>
                  <a:pt x="2102683" y="1371600"/>
                </a:lnTo>
                <a:lnTo>
                  <a:pt x="2102683" y="1266213"/>
                </a:lnTo>
                <a:lnTo>
                  <a:pt x="0" y="1266213"/>
                </a:ln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</p:spPr>
        <p:txBody>
          <a:bodyPr wrap="square">
            <a:noAutofit/>
          </a:bodyPr>
          <a:lstStyle>
            <a:lvl1pPr>
              <a:defRPr sz="18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3" name="Text Placeholder 8">
            <a:extLst>
              <a:ext uri="{FF2B5EF4-FFF2-40B4-BE49-F238E27FC236}">
                <a16:creationId xmlns:a16="http://schemas.microsoft.com/office/drawing/2014/main" id="{0224436F-4BCF-481B-B0A9-C4AE888185BE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3666744" y="3524652"/>
            <a:ext cx="2103120" cy="228600"/>
          </a:xfrm>
        </p:spPr>
        <p:txBody>
          <a:bodyPr>
            <a:no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14" name="Text Placeholder 10">
            <a:extLst>
              <a:ext uri="{FF2B5EF4-FFF2-40B4-BE49-F238E27FC236}">
                <a16:creationId xmlns:a16="http://schemas.microsoft.com/office/drawing/2014/main" id="{CE81F848-2A43-484F-8AB0-8E45A1507945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3666744" y="3774234"/>
            <a:ext cx="2103120" cy="228600"/>
          </a:xfrm>
        </p:spPr>
        <p:txBody>
          <a:bodyPr>
            <a:noAutofit/>
          </a:bodyPr>
          <a:lstStyle>
            <a:lvl1pPr marL="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 marL="91440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 marL="137160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 marL="182880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42" name="Picture Placeholder 41">
            <a:extLst>
              <a:ext uri="{FF2B5EF4-FFF2-40B4-BE49-F238E27FC236}">
                <a16:creationId xmlns:a16="http://schemas.microsoft.com/office/drawing/2014/main" id="{4BE5C88B-BE08-4186-BF4E-95E5811D1874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421120" y="2047875"/>
            <a:ext cx="2103120" cy="1371600"/>
          </a:xfrm>
          <a:custGeom>
            <a:avLst/>
            <a:gdLst>
              <a:gd name="connsiteX0" fmla="*/ 0 w 2103120"/>
              <a:gd name="connsiteY0" fmla="*/ 0 h 1371600"/>
              <a:gd name="connsiteX1" fmla="*/ 2103120 w 2103120"/>
              <a:gd name="connsiteY1" fmla="*/ 0 h 1371600"/>
              <a:gd name="connsiteX2" fmla="*/ 2103120 w 2103120"/>
              <a:gd name="connsiteY2" fmla="*/ 1371600 h 1371600"/>
              <a:gd name="connsiteX3" fmla="*/ 2100867 w 2103120"/>
              <a:gd name="connsiteY3" fmla="*/ 1371600 h 1371600"/>
              <a:gd name="connsiteX4" fmla="*/ 2100867 w 2103120"/>
              <a:gd name="connsiteY4" fmla="*/ 1266213 h 1371600"/>
              <a:gd name="connsiteX5" fmla="*/ 0 w 2103120"/>
              <a:gd name="connsiteY5" fmla="*/ 1266213 h 1371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103120" h="1371600">
                <a:moveTo>
                  <a:pt x="0" y="0"/>
                </a:moveTo>
                <a:lnTo>
                  <a:pt x="2103120" y="0"/>
                </a:lnTo>
                <a:lnTo>
                  <a:pt x="2103120" y="1371600"/>
                </a:lnTo>
                <a:lnTo>
                  <a:pt x="2100867" y="1371600"/>
                </a:lnTo>
                <a:lnTo>
                  <a:pt x="2100867" y="1266213"/>
                </a:lnTo>
                <a:lnTo>
                  <a:pt x="0" y="1266213"/>
                </a:ln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</p:spPr>
        <p:txBody>
          <a:bodyPr wrap="square">
            <a:noAutofit/>
          </a:bodyPr>
          <a:lstStyle>
            <a:lvl1pPr>
              <a:defRPr sz="18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6" name="Text Placeholder 8">
            <a:extLst>
              <a:ext uri="{FF2B5EF4-FFF2-40B4-BE49-F238E27FC236}">
                <a16:creationId xmlns:a16="http://schemas.microsoft.com/office/drawing/2014/main" id="{AB0DA7E8-8D66-4F86-86F2-604044642B80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419088" y="3524652"/>
            <a:ext cx="2103120" cy="228600"/>
          </a:xfrm>
        </p:spPr>
        <p:txBody>
          <a:bodyPr>
            <a:no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17" name="Text Placeholder 10">
            <a:extLst>
              <a:ext uri="{FF2B5EF4-FFF2-40B4-BE49-F238E27FC236}">
                <a16:creationId xmlns:a16="http://schemas.microsoft.com/office/drawing/2014/main" id="{3DC8F7DC-7D79-452D-89D4-DC0155C96864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419088" y="3774234"/>
            <a:ext cx="2103120" cy="228600"/>
          </a:xfrm>
        </p:spPr>
        <p:txBody>
          <a:bodyPr>
            <a:noAutofit/>
          </a:bodyPr>
          <a:lstStyle>
            <a:lvl1pPr marL="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 marL="91440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 marL="137160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 marL="182880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41" name="Picture Placeholder 40">
            <a:extLst>
              <a:ext uri="{FF2B5EF4-FFF2-40B4-BE49-F238E27FC236}">
                <a16:creationId xmlns:a16="http://schemas.microsoft.com/office/drawing/2014/main" id="{CF3E2C3A-A072-436A-8C0E-682F06540C4F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9174480" y="2047875"/>
            <a:ext cx="2103120" cy="1371600"/>
          </a:xfrm>
          <a:custGeom>
            <a:avLst/>
            <a:gdLst>
              <a:gd name="connsiteX0" fmla="*/ 0 w 2103120"/>
              <a:gd name="connsiteY0" fmla="*/ 0 h 1371600"/>
              <a:gd name="connsiteX1" fmla="*/ 2103120 w 2103120"/>
              <a:gd name="connsiteY1" fmla="*/ 0 h 1371600"/>
              <a:gd name="connsiteX2" fmla="*/ 2103120 w 2103120"/>
              <a:gd name="connsiteY2" fmla="*/ 1371600 h 1371600"/>
              <a:gd name="connsiteX3" fmla="*/ 2101667 w 2103120"/>
              <a:gd name="connsiteY3" fmla="*/ 1371600 h 1371600"/>
              <a:gd name="connsiteX4" fmla="*/ 2101667 w 2103120"/>
              <a:gd name="connsiteY4" fmla="*/ 1266213 h 1371600"/>
              <a:gd name="connsiteX5" fmla="*/ 0 w 2103120"/>
              <a:gd name="connsiteY5" fmla="*/ 1266213 h 1371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103120" h="1371600">
                <a:moveTo>
                  <a:pt x="0" y="0"/>
                </a:moveTo>
                <a:lnTo>
                  <a:pt x="2103120" y="0"/>
                </a:lnTo>
                <a:lnTo>
                  <a:pt x="2103120" y="1371600"/>
                </a:lnTo>
                <a:lnTo>
                  <a:pt x="2101667" y="1371600"/>
                </a:lnTo>
                <a:lnTo>
                  <a:pt x="2101667" y="1266213"/>
                </a:lnTo>
                <a:lnTo>
                  <a:pt x="0" y="1266213"/>
                </a:ln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</p:spPr>
        <p:txBody>
          <a:bodyPr wrap="square">
            <a:noAutofit/>
          </a:bodyPr>
          <a:lstStyle>
            <a:lvl1pPr>
              <a:defRPr sz="18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9" name="Text Placeholder 8">
            <a:extLst>
              <a:ext uri="{FF2B5EF4-FFF2-40B4-BE49-F238E27FC236}">
                <a16:creationId xmlns:a16="http://schemas.microsoft.com/office/drawing/2014/main" id="{0810DF3C-ABDE-477A-AAF0-72B27ED17495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9171432" y="3524652"/>
            <a:ext cx="2103120" cy="228600"/>
          </a:xfrm>
        </p:spPr>
        <p:txBody>
          <a:bodyPr>
            <a:no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20" name="Text Placeholder 10">
            <a:extLst>
              <a:ext uri="{FF2B5EF4-FFF2-40B4-BE49-F238E27FC236}">
                <a16:creationId xmlns:a16="http://schemas.microsoft.com/office/drawing/2014/main" id="{EBB0D63B-5F58-422A-A566-A7DE54E85F3B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9171432" y="3774234"/>
            <a:ext cx="2103120" cy="228600"/>
          </a:xfrm>
        </p:spPr>
        <p:txBody>
          <a:bodyPr>
            <a:noAutofit/>
          </a:bodyPr>
          <a:lstStyle>
            <a:lvl1pPr marL="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 marL="91440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 marL="137160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 marL="182880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45" name="Picture Placeholder 44">
            <a:extLst>
              <a:ext uri="{FF2B5EF4-FFF2-40B4-BE49-F238E27FC236}">
                <a16:creationId xmlns:a16="http://schemas.microsoft.com/office/drawing/2014/main" id="{20DAF781-CA6C-43D3-B553-E58DBF509A4A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917448" y="4261336"/>
            <a:ext cx="2103120" cy="1371600"/>
          </a:xfrm>
          <a:custGeom>
            <a:avLst/>
            <a:gdLst>
              <a:gd name="connsiteX0" fmla="*/ 0 w 2103120"/>
              <a:gd name="connsiteY0" fmla="*/ 0 h 1371600"/>
              <a:gd name="connsiteX1" fmla="*/ 2103120 w 2103120"/>
              <a:gd name="connsiteY1" fmla="*/ 0 h 1371600"/>
              <a:gd name="connsiteX2" fmla="*/ 2103120 w 2103120"/>
              <a:gd name="connsiteY2" fmla="*/ 1276026 h 1371600"/>
              <a:gd name="connsiteX3" fmla="*/ 624 w 2103120"/>
              <a:gd name="connsiteY3" fmla="*/ 1276026 h 1371600"/>
              <a:gd name="connsiteX4" fmla="*/ 624 w 2103120"/>
              <a:gd name="connsiteY4" fmla="*/ 1371600 h 1371600"/>
              <a:gd name="connsiteX5" fmla="*/ 0 w 2103120"/>
              <a:gd name="connsiteY5" fmla="*/ 1371600 h 1371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103120" h="1371600">
                <a:moveTo>
                  <a:pt x="0" y="0"/>
                </a:moveTo>
                <a:lnTo>
                  <a:pt x="2103120" y="0"/>
                </a:lnTo>
                <a:lnTo>
                  <a:pt x="2103120" y="1276026"/>
                </a:lnTo>
                <a:lnTo>
                  <a:pt x="624" y="1276026"/>
                </a:lnTo>
                <a:lnTo>
                  <a:pt x="624" y="1371600"/>
                </a:lnTo>
                <a:lnTo>
                  <a:pt x="0" y="1371600"/>
                </a:ln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</p:spPr>
        <p:txBody>
          <a:bodyPr wrap="square">
            <a:noAutofit/>
          </a:bodyPr>
          <a:lstStyle>
            <a:lvl1pPr>
              <a:defRPr sz="18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8">
            <a:extLst>
              <a:ext uri="{FF2B5EF4-FFF2-40B4-BE49-F238E27FC236}">
                <a16:creationId xmlns:a16="http://schemas.microsoft.com/office/drawing/2014/main" id="{E502DEDD-A955-4A8D-9A05-828A01CE551D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914400" y="5738113"/>
            <a:ext cx="2103120" cy="228600"/>
          </a:xfrm>
        </p:spPr>
        <p:txBody>
          <a:bodyPr>
            <a:no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23" name="Text Placeholder 10">
            <a:extLst>
              <a:ext uri="{FF2B5EF4-FFF2-40B4-BE49-F238E27FC236}">
                <a16:creationId xmlns:a16="http://schemas.microsoft.com/office/drawing/2014/main" id="{E76CEA8C-8899-44E0-9F47-106A711A4CC1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914400" y="6001343"/>
            <a:ext cx="2103120" cy="228600"/>
          </a:xfrm>
        </p:spPr>
        <p:txBody>
          <a:bodyPr>
            <a:noAutofit/>
          </a:bodyPr>
          <a:lstStyle>
            <a:lvl1pPr marL="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 marL="91440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 marL="137160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 marL="182880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46" name="Picture Placeholder 45">
            <a:extLst>
              <a:ext uri="{FF2B5EF4-FFF2-40B4-BE49-F238E27FC236}">
                <a16:creationId xmlns:a16="http://schemas.microsoft.com/office/drawing/2014/main" id="{4DE21878-7282-49DF-A1B3-B38F5A85F71A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3670808" y="4261336"/>
            <a:ext cx="2103120" cy="1371600"/>
          </a:xfrm>
          <a:custGeom>
            <a:avLst/>
            <a:gdLst>
              <a:gd name="connsiteX0" fmla="*/ 0 w 2103120"/>
              <a:gd name="connsiteY0" fmla="*/ 0 h 1371600"/>
              <a:gd name="connsiteX1" fmla="*/ 2103120 w 2103120"/>
              <a:gd name="connsiteY1" fmla="*/ 0 h 1371600"/>
              <a:gd name="connsiteX2" fmla="*/ 2103120 w 2103120"/>
              <a:gd name="connsiteY2" fmla="*/ 1371600 h 1371600"/>
              <a:gd name="connsiteX3" fmla="*/ 2102728 w 2103120"/>
              <a:gd name="connsiteY3" fmla="*/ 1371600 h 1371600"/>
              <a:gd name="connsiteX4" fmla="*/ 2102728 w 2103120"/>
              <a:gd name="connsiteY4" fmla="*/ 1277995 h 1371600"/>
              <a:gd name="connsiteX5" fmla="*/ 0 w 2103120"/>
              <a:gd name="connsiteY5" fmla="*/ 1277995 h 1371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103120" h="1371600">
                <a:moveTo>
                  <a:pt x="0" y="0"/>
                </a:moveTo>
                <a:lnTo>
                  <a:pt x="2103120" y="0"/>
                </a:lnTo>
                <a:lnTo>
                  <a:pt x="2103120" y="1371600"/>
                </a:lnTo>
                <a:lnTo>
                  <a:pt x="2102728" y="1371600"/>
                </a:lnTo>
                <a:lnTo>
                  <a:pt x="2102728" y="1277995"/>
                </a:lnTo>
                <a:lnTo>
                  <a:pt x="0" y="1277995"/>
                </a:ln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</p:spPr>
        <p:txBody>
          <a:bodyPr wrap="square">
            <a:noAutofit/>
          </a:bodyPr>
          <a:lstStyle>
            <a:lvl1pPr>
              <a:defRPr sz="18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5" name="Text Placeholder 8">
            <a:extLst>
              <a:ext uri="{FF2B5EF4-FFF2-40B4-BE49-F238E27FC236}">
                <a16:creationId xmlns:a16="http://schemas.microsoft.com/office/drawing/2014/main" id="{3179BABC-F01C-4C09-BE82-C1C218CA476F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3669792" y="5738113"/>
            <a:ext cx="2103120" cy="228600"/>
          </a:xfrm>
        </p:spPr>
        <p:txBody>
          <a:bodyPr>
            <a:no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26" name="Text Placeholder 10">
            <a:extLst>
              <a:ext uri="{FF2B5EF4-FFF2-40B4-BE49-F238E27FC236}">
                <a16:creationId xmlns:a16="http://schemas.microsoft.com/office/drawing/2014/main" id="{7B1CE826-A5B2-4507-ADB0-BD2BFE4B8BB9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3669792" y="6001343"/>
            <a:ext cx="2103120" cy="228600"/>
          </a:xfrm>
        </p:spPr>
        <p:txBody>
          <a:bodyPr>
            <a:noAutofit/>
          </a:bodyPr>
          <a:lstStyle>
            <a:lvl1pPr marL="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 marL="91440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 marL="137160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 marL="182880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47" name="Picture Placeholder 46">
            <a:extLst>
              <a:ext uri="{FF2B5EF4-FFF2-40B4-BE49-F238E27FC236}">
                <a16:creationId xmlns:a16="http://schemas.microsoft.com/office/drawing/2014/main" id="{09624F3D-E589-4C68-B98A-566CCAAA98D1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>
          <a:xfrm>
            <a:off x="6424168" y="4261336"/>
            <a:ext cx="2103120" cy="1371600"/>
          </a:xfrm>
          <a:custGeom>
            <a:avLst/>
            <a:gdLst>
              <a:gd name="connsiteX0" fmla="*/ 0 w 2103120"/>
              <a:gd name="connsiteY0" fmla="*/ 0 h 1371600"/>
              <a:gd name="connsiteX1" fmla="*/ 2103120 w 2103120"/>
              <a:gd name="connsiteY1" fmla="*/ 0 h 1371600"/>
              <a:gd name="connsiteX2" fmla="*/ 2103120 w 2103120"/>
              <a:gd name="connsiteY2" fmla="*/ 1371600 h 1371600"/>
              <a:gd name="connsiteX3" fmla="*/ 2098017 w 2103120"/>
              <a:gd name="connsiteY3" fmla="*/ 1371600 h 1371600"/>
              <a:gd name="connsiteX4" fmla="*/ 2098017 w 2103120"/>
              <a:gd name="connsiteY4" fmla="*/ 1277995 h 1371600"/>
              <a:gd name="connsiteX5" fmla="*/ 0 w 2103120"/>
              <a:gd name="connsiteY5" fmla="*/ 1277995 h 1371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103120" h="1371600">
                <a:moveTo>
                  <a:pt x="0" y="0"/>
                </a:moveTo>
                <a:lnTo>
                  <a:pt x="2103120" y="0"/>
                </a:lnTo>
                <a:lnTo>
                  <a:pt x="2103120" y="1371600"/>
                </a:lnTo>
                <a:lnTo>
                  <a:pt x="2098017" y="1371600"/>
                </a:lnTo>
                <a:lnTo>
                  <a:pt x="2098017" y="1277995"/>
                </a:lnTo>
                <a:lnTo>
                  <a:pt x="0" y="1277995"/>
                </a:ln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</p:spPr>
        <p:txBody>
          <a:bodyPr wrap="square">
            <a:noAutofit/>
          </a:bodyPr>
          <a:lstStyle>
            <a:lvl1pPr>
              <a:defRPr sz="18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8" name="Text Placeholder 8">
            <a:extLst>
              <a:ext uri="{FF2B5EF4-FFF2-40B4-BE49-F238E27FC236}">
                <a16:creationId xmlns:a16="http://schemas.microsoft.com/office/drawing/2014/main" id="{6F19331A-27CF-4270-B991-C2E97C6E6CA3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6422136" y="5738113"/>
            <a:ext cx="2103120" cy="228600"/>
          </a:xfrm>
        </p:spPr>
        <p:txBody>
          <a:bodyPr>
            <a:no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29" name="Text Placeholder 10">
            <a:extLst>
              <a:ext uri="{FF2B5EF4-FFF2-40B4-BE49-F238E27FC236}">
                <a16:creationId xmlns:a16="http://schemas.microsoft.com/office/drawing/2014/main" id="{C123301D-8AA0-4C65-B928-3902E4793B59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6422136" y="6001343"/>
            <a:ext cx="2103120" cy="228600"/>
          </a:xfrm>
        </p:spPr>
        <p:txBody>
          <a:bodyPr>
            <a:noAutofit/>
          </a:bodyPr>
          <a:lstStyle>
            <a:lvl1pPr marL="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 marL="91440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 marL="137160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 marL="182880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48" name="Picture Placeholder 47">
            <a:extLst>
              <a:ext uri="{FF2B5EF4-FFF2-40B4-BE49-F238E27FC236}">
                <a16:creationId xmlns:a16="http://schemas.microsoft.com/office/drawing/2014/main" id="{09B16E22-2B7C-413C-9283-51DBE7DF0F62}"/>
              </a:ext>
            </a:extLst>
          </p:cNvPr>
          <p:cNvSpPr>
            <a:spLocks noGrp="1"/>
          </p:cNvSpPr>
          <p:nvPr>
            <p:ph type="pic" sz="quarter" idx="34"/>
          </p:nvPr>
        </p:nvSpPr>
        <p:spPr>
          <a:xfrm>
            <a:off x="9177528" y="4261336"/>
            <a:ext cx="2103120" cy="1371600"/>
          </a:xfrm>
          <a:custGeom>
            <a:avLst/>
            <a:gdLst>
              <a:gd name="connsiteX0" fmla="*/ 0 w 2103120"/>
              <a:gd name="connsiteY0" fmla="*/ 0 h 1371600"/>
              <a:gd name="connsiteX1" fmla="*/ 2103120 w 2103120"/>
              <a:gd name="connsiteY1" fmla="*/ 0 h 1371600"/>
              <a:gd name="connsiteX2" fmla="*/ 2103120 w 2103120"/>
              <a:gd name="connsiteY2" fmla="*/ 1371600 h 1371600"/>
              <a:gd name="connsiteX3" fmla="*/ 2097024 w 2103120"/>
              <a:gd name="connsiteY3" fmla="*/ 1371600 h 1371600"/>
              <a:gd name="connsiteX4" fmla="*/ 2097024 w 2103120"/>
              <a:gd name="connsiteY4" fmla="*/ 1277995 h 1371600"/>
              <a:gd name="connsiteX5" fmla="*/ 0 w 2103120"/>
              <a:gd name="connsiteY5" fmla="*/ 1277995 h 1371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103120" h="1371600">
                <a:moveTo>
                  <a:pt x="0" y="0"/>
                </a:moveTo>
                <a:lnTo>
                  <a:pt x="2103120" y="0"/>
                </a:lnTo>
                <a:lnTo>
                  <a:pt x="2103120" y="1371600"/>
                </a:lnTo>
                <a:lnTo>
                  <a:pt x="2097024" y="1371600"/>
                </a:lnTo>
                <a:lnTo>
                  <a:pt x="2097024" y="1277995"/>
                </a:lnTo>
                <a:lnTo>
                  <a:pt x="0" y="1277995"/>
                </a:ln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</p:spPr>
        <p:txBody>
          <a:bodyPr wrap="square">
            <a:noAutofit/>
          </a:bodyPr>
          <a:lstStyle>
            <a:lvl1pPr>
              <a:defRPr sz="18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1" name="Text Placeholder 8">
            <a:extLst>
              <a:ext uri="{FF2B5EF4-FFF2-40B4-BE49-F238E27FC236}">
                <a16:creationId xmlns:a16="http://schemas.microsoft.com/office/drawing/2014/main" id="{9E095B1F-8D49-4766-951D-A60C5BA5DB41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9174480" y="5738113"/>
            <a:ext cx="2103120" cy="228600"/>
          </a:xfrm>
        </p:spPr>
        <p:txBody>
          <a:bodyPr>
            <a:no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32" name="Text Placeholder 10">
            <a:extLst>
              <a:ext uri="{FF2B5EF4-FFF2-40B4-BE49-F238E27FC236}">
                <a16:creationId xmlns:a16="http://schemas.microsoft.com/office/drawing/2014/main" id="{A3C30BF1-DCAF-4FF7-AE62-42A77BBB551F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9174480" y="6001343"/>
            <a:ext cx="2103120" cy="228600"/>
          </a:xfrm>
        </p:spPr>
        <p:txBody>
          <a:bodyPr>
            <a:noAutofit/>
          </a:bodyPr>
          <a:lstStyle>
            <a:lvl1pPr marL="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 marL="91440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 marL="137160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 marL="182880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554DA5CF-5D2A-43B4-85A8-340C8F7BBA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14542" y="3312119"/>
            <a:ext cx="2103120" cy="109728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26B1FEE3-D401-47CB-80E6-52D6DF510D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667323" y="3314088"/>
            <a:ext cx="2103120" cy="109728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98D86A78-C607-45C6-8641-1AF4A5F073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418867" y="3314088"/>
            <a:ext cx="2103120" cy="109728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B84BFDA8-0351-4C99-8911-2034DAE3D7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173027" y="3314088"/>
            <a:ext cx="2103120" cy="109728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1896FDB4-943E-4915-BFB5-FBF28C1F0D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18072" y="5537362"/>
            <a:ext cx="2103120" cy="109728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8DE6F848-8616-4A39-B962-93F75C4718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670416" y="5539331"/>
            <a:ext cx="2103120" cy="109728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506A04BD-9213-47EF-B5B0-2684E430D1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419065" y="5539331"/>
            <a:ext cx="2103120" cy="109728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7869DE2A-F897-46B0-B840-A259789249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171432" y="5539331"/>
            <a:ext cx="2103120" cy="109728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2421960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nd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1247" y="365760"/>
            <a:ext cx="10515600" cy="1325563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 dirty="0"/>
              <a:t>7/14/20XX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 dirty="0"/>
              <a:t>Pitch deck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9DD0C4E2-C56D-415A-A93E-7E5A3DD9BBEA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914400" y="4333934"/>
            <a:ext cx="2286000" cy="548640"/>
          </a:xfrm>
        </p:spPr>
        <p:txBody>
          <a:bodyPr>
            <a:noAutofit/>
          </a:bodyPr>
          <a:lstStyle>
            <a:lvl1pPr marL="0" indent="0" algn="ctr">
              <a:buNone/>
              <a:defRPr sz="1800">
                <a:solidFill>
                  <a:schemeClr val="accent1"/>
                </a:solidFill>
                <a:latin typeface="+mj-lt"/>
              </a:defRPr>
            </a:lvl1pPr>
            <a:lvl2pPr marL="457200" indent="0">
              <a:buNone/>
              <a:defRPr sz="1800">
                <a:latin typeface="+mj-lt"/>
              </a:defRPr>
            </a:lvl2pPr>
            <a:lvl3pPr marL="914400" indent="0">
              <a:buNone/>
              <a:defRPr sz="1800">
                <a:latin typeface="+mj-lt"/>
              </a:defRPr>
            </a:lvl3pPr>
            <a:lvl4pPr marL="1371600" indent="0">
              <a:buNone/>
              <a:defRPr sz="1800">
                <a:latin typeface="+mj-lt"/>
              </a:defRPr>
            </a:lvl4pPr>
            <a:lvl5pPr marL="1828800" indent="0">
              <a:buNone/>
              <a:defRPr sz="1800">
                <a:latin typeface="+mj-lt"/>
              </a:defRPr>
            </a:lvl5pPr>
          </a:lstStyle>
          <a:p>
            <a:pPr lvl="0"/>
            <a:r>
              <a:rPr lang="en-US" dirty="0"/>
              <a:t>CLICK TO EDIT SUBTITLE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63466F58-8094-496E-8FA6-A2A07D706ECA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914400" y="5235467"/>
            <a:ext cx="2286000" cy="731520"/>
          </a:xfrm>
        </p:spPr>
        <p:txBody>
          <a:bodyPr>
            <a:no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400">
                <a:solidFill>
                  <a:schemeClr val="tx1"/>
                </a:solidFill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7ECF580-8E4E-43A8-957B-F86F1C61ADA4}"/>
              </a:ext>
            </a:extLst>
          </p:cNvPr>
          <p:cNvSpPr>
            <a:spLocks noGrp="1"/>
          </p:cNvSpPr>
          <p:nvPr>
            <p:ph sz="quarter" idx="22" hasCustomPrompt="1"/>
          </p:nvPr>
        </p:nvSpPr>
        <p:spPr>
          <a:xfrm>
            <a:off x="914400" y="2004810"/>
            <a:ext cx="2286000" cy="217170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20" name="Text Placeholder 10">
            <a:extLst>
              <a:ext uri="{FF2B5EF4-FFF2-40B4-BE49-F238E27FC236}">
                <a16:creationId xmlns:a16="http://schemas.microsoft.com/office/drawing/2014/main" id="{58B05749-818D-4447-958A-FEF293220AE8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3602736" y="4333934"/>
            <a:ext cx="2286000" cy="548640"/>
          </a:xfrm>
        </p:spPr>
        <p:txBody>
          <a:bodyPr>
            <a:noAutofit/>
          </a:bodyPr>
          <a:lstStyle>
            <a:lvl1pPr marL="0" indent="0" algn="ctr">
              <a:buNone/>
              <a:defRPr sz="1800">
                <a:solidFill>
                  <a:schemeClr val="accent1"/>
                </a:solidFill>
                <a:latin typeface="+mj-lt"/>
              </a:defRPr>
            </a:lvl1pPr>
            <a:lvl2pPr marL="457200" indent="0">
              <a:buNone/>
              <a:defRPr sz="1800">
                <a:latin typeface="+mj-lt"/>
              </a:defRPr>
            </a:lvl2pPr>
            <a:lvl3pPr marL="914400" indent="0">
              <a:buNone/>
              <a:defRPr sz="1800">
                <a:latin typeface="+mj-lt"/>
              </a:defRPr>
            </a:lvl3pPr>
            <a:lvl4pPr marL="1371600" indent="0">
              <a:buNone/>
              <a:defRPr sz="1800">
                <a:latin typeface="+mj-lt"/>
              </a:defRPr>
            </a:lvl4pPr>
            <a:lvl5pPr marL="1828800" indent="0">
              <a:buNone/>
              <a:defRPr sz="1800">
                <a:latin typeface="+mj-lt"/>
              </a:defRPr>
            </a:lvl5pPr>
          </a:lstStyle>
          <a:p>
            <a:pPr lvl="0"/>
            <a:r>
              <a:rPr lang="en-US" dirty="0"/>
              <a:t>CLICK TO EDIT SUBTITLE</a:t>
            </a:r>
          </a:p>
        </p:txBody>
      </p:sp>
      <p:sp>
        <p:nvSpPr>
          <p:cNvPr id="21" name="Text Placeholder 12">
            <a:extLst>
              <a:ext uri="{FF2B5EF4-FFF2-40B4-BE49-F238E27FC236}">
                <a16:creationId xmlns:a16="http://schemas.microsoft.com/office/drawing/2014/main" id="{7F20B9D5-25D9-47F8-A972-A75CCB164FD5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3602736" y="5235467"/>
            <a:ext cx="2286000" cy="731520"/>
          </a:xfrm>
        </p:spPr>
        <p:txBody>
          <a:bodyPr>
            <a:no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400">
                <a:solidFill>
                  <a:schemeClr val="tx1"/>
                </a:solidFill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22" name="Content Placeholder 6">
            <a:extLst>
              <a:ext uri="{FF2B5EF4-FFF2-40B4-BE49-F238E27FC236}">
                <a16:creationId xmlns:a16="http://schemas.microsoft.com/office/drawing/2014/main" id="{41B075AD-BF48-4749-9202-8150B2107377}"/>
              </a:ext>
            </a:extLst>
          </p:cNvPr>
          <p:cNvSpPr>
            <a:spLocks noGrp="1"/>
          </p:cNvSpPr>
          <p:nvPr>
            <p:ph sz="quarter" idx="25" hasCustomPrompt="1"/>
          </p:nvPr>
        </p:nvSpPr>
        <p:spPr>
          <a:xfrm>
            <a:off x="3603626" y="2004810"/>
            <a:ext cx="2286000" cy="217170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23" name="Text Placeholder 10">
            <a:extLst>
              <a:ext uri="{FF2B5EF4-FFF2-40B4-BE49-F238E27FC236}">
                <a16:creationId xmlns:a16="http://schemas.microsoft.com/office/drawing/2014/main" id="{95B953E6-3C98-4798-A4E9-1B1440A15A51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8982077" y="4333934"/>
            <a:ext cx="2286000" cy="548640"/>
          </a:xfrm>
        </p:spPr>
        <p:txBody>
          <a:bodyPr>
            <a:noAutofit/>
          </a:bodyPr>
          <a:lstStyle>
            <a:lvl1pPr marL="0" indent="0" algn="ctr">
              <a:buNone/>
              <a:defRPr sz="1800">
                <a:solidFill>
                  <a:schemeClr val="accent1"/>
                </a:solidFill>
                <a:latin typeface="+mj-lt"/>
              </a:defRPr>
            </a:lvl1pPr>
            <a:lvl2pPr marL="457200" indent="0">
              <a:buNone/>
              <a:defRPr sz="1800">
                <a:latin typeface="+mj-lt"/>
              </a:defRPr>
            </a:lvl2pPr>
            <a:lvl3pPr marL="914400" indent="0">
              <a:buNone/>
              <a:defRPr sz="1800">
                <a:latin typeface="+mj-lt"/>
              </a:defRPr>
            </a:lvl3pPr>
            <a:lvl4pPr marL="1371600" indent="0">
              <a:buNone/>
              <a:defRPr sz="1800">
                <a:latin typeface="+mj-lt"/>
              </a:defRPr>
            </a:lvl4pPr>
            <a:lvl5pPr marL="1828800" indent="0">
              <a:buNone/>
              <a:defRPr sz="1800">
                <a:latin typeface="+mj-lt"/>
              </a:defRPr>
            </a:lvl5pPr>
          </a:lstStyle>
          <a:p>
            <a:pPr lvl="0"/>
            <a:r>
              <a:rPr lang="en-US" dirty="0"/>
              <a:t>CLICK TO EDIT SUBTITLE</a:t>
            </a:r>
          </a:p>
        </p:txBody>
      </p:sp>
      <p:sp>
        <p:nvSpPr>
          <p:cNvPr id="24" name="Text Placeholder 12">
            <a:extLst>
              <a:ext uri="{FF2B5EF4-FFF2-40B4-BE49-F238E27FC236}">
                <a16:creationId xmlns:a16="http://schemas.microsoft.com/office/drawing/2014/main" id="{65B3E813-F032-4E15-B3D8-B0B967E18400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8982077" y="5235467"/>
            <a:ext cx="2286000" cy="731520"/>
          </a:xfrm>
        </p:spPr>
        <p:txBody>
          <a:bodyPr>
            <a:no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400">
                <a:solidFill>
                  <a:schemeClr val="tx1"/>
                </a:solidFill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25" name="Content Placeholder 6">
            <a:extLst>
              <a:ext uri="{FF2B5EF4-FFF2-40B4-BE49-F238E27FC236}">
                <a16:creationId xmlns:a16="http://schemas.microsoft.com/office/drawing/2014/main" id="{3A1AE7A9-C278-4553-BA87-9A37448FE965}"/>
              </a:ext>
            </a:extLst>
          </p:cNvPr>
          <p:cNvSpPr>
            <a:spLocks noGrp="1"/>
          </p:cNvSpPr>
          <p:nvPr>
            <p:ph sz="quarter" idx="28" hasCustomPrompt="1"/>
          </p:nvPr>
        </p:nvSpPr>
        <p:spPr>
          <a:xfrm>
            <a:off x="8982077" y="2004810"/>
            <a:ext cx="2286000" cy="217170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26" name="Text Placeholder 10">
            <a:extLst>
              <a:ext uri="{FF2B5EF4-FFF2-40B4-BE49-F238E27FC236}">
                <a16:creationId xmlns:a16="http://schemas.microsoft.com/office/drawing/2014/main" id="{1408D2FA-A2B1-4447-8C50-0F16D70CE9D2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6291072" y="4333934"/>
            <a:ext cx="2286000" cy="548640"/>
          </a:xfrm>
        </p:spPr>
        <p:txBody>
          <a:bodyPr>
            <a:noAutofit/>
          </a:bodyPr>
          <a:lstStyle>
            <a:lvl1pPr marL="0" indent="0" algn="ctr">
              <a:buNone/>
              <a:defRPr sz="1800">
                <a:solidFill>
                  <a:schemeClr val="accent1"/>
                </a:solidFill>
                <a:latin typeface="+mj-lt"/>
              </a:defRPr>
            </a:lvl1pPr>
            <a:lvl2pPr marL="457200" indent="0">
              <a:buNone/>
              <a:defRPr sz="1800">
                <a:latin typeface="+mj-lt"/>
              </a:defRPr>
            </a:lvl2pPr>
            <a:lvl3pPr marL="914400" indent="0">
              <a:buNone/>
              <a:defRPr sz="1800">
                <a:latin typeface="+mj-lt"/>
              </a:defRPr>
            </a:lvl3pPr>
            <a:lvl4pPr marL="1371600" indent="0">
              <a:buNone/>
              <a:defRPr sz="1800">
                <a:latin typeface="+mj-lt"/>
              </a:defRPr>
            </a:lvl4pPr>
            <a:lvl5pPr marL="1828800" indent="0">
              <a:buNone/>
              <a:defRPr sz="1800">
                <a:latin typeface="+mj-lt"/>
              </a:defRPr>
            </a:lvl5pPr>
          </a:lstStyle>
          <a:p>
            <a:pPr lvl="0"/>
            <a:r>
              <a:rPr lang="en-US" dirty="0"/>
              <a:t>CLICK TO EDIT SUBTITLE</a:t>
            </a:r>
          </a:p>
        </p:txBody>
      </p:sp>
      <p:sp>
        <p:nvSpPr>
          <p:cNvPr id="27" name="Text Placeholder 12">
            <a:extLst>
              <a:ext uri="{FF2B5EF4-FFF2-40B4-BE49-F238E27FC236}">
                <a16:creationId xmlns:a16="http://schemas.microsoft.com/office/drawing/2014/main" id="{68834F1C-0151-4D96-9804-08CAEEDB3495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6291072" y="5235467"/>
            <a:ext cx="2286000" cy="731520"/>
          </a:xfrm>
        </p:spPr>
        <p:txBody>
          <a:bodyPr>
            <a:no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400">
                <a:solidFill>
                  <a:schemeClr val="tx1"/>
                </a:solidFill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28" name="Content Placeholder 6">
            <a:extLst>
              <a:ext uri="{FF2B5EF4-FFF2-40B4-BE49-F238E27FC236}">
                <a16:creationId xmlns:a16="http://schemas.microsoft.com/office/drawing/2014/main" id="{DB26BE5E-69FC-43BF-BD74-25B62546B252}"/>
              </a:ext>
            </a:extLst>
          </p:cNvPr>
          <p:cNvSpPr>
            <a:spLocks noGrp="1"/>
          </p:cNvSpPr>
          <p:nvPr>
            <p:ph sz="quarter" idx="31" hasCustomPrompt="1"/>
          </p:nvPr>
        </p:nvSpPr>
        <p:spPr>
          <a:xfrm>
            <a:off x="6292852" y="2004810"/>
            <a:ext cx="2286000" cy="217170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29" name="Text Placeholder 12">
            <a:extLst>
              <a:ext uri="{FF2B5EF4-FFF2-40B4-BE49-F238E27FC236}">
                <a16:creationId xmlns:a16="http://schemas.microsoft.com/office/drawing/2014/main" id="{E9D71C6C-8090-42D9-AA7D-9D858A089829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914400" y="4912335"/>
            <a:ext cx="2286000" cy="274320"/>
          </a:xfrm>
        </p:spPr>
        <p:txBody>
          <a:bodyPr>
            <a:no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600">
                <a:solidFill>
                  <a:schemeClr val="tx1"/>
                </a:solidFill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30" name="Text Placeholder 12">
            <a:extLst>
              <a:ext uri="{FF2B5EF4-FFF2-40B4-BE49-F238E27FC236}">
                <a16:creationId xmlns:a16="http://schemas.microsoft.com/office/drawing/2014/main" id="{ADBCB0A2-01FA-4A56-9187-2141478D277E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3602736" y="4912335"/>
            <a:ext cx="2286000" cy="274320"/>
          </a:xfrm>
        </p:spPr>
        <p:txBody>
          <a:bodyPr>
            <a:no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600">
                <a:solidFill>
                  <a:schemeClr val="tx1"/>
                </a:solidFill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31" name="Text Placeholder 12">
            <a:extLst>
              <a:ext uri="{FF2B5EF4-FFF2-40B4-BE49-F238E27FC236}">
                <a16:creationId xmlns:a16="http://schemas.microsoft.com/office/drawing/2014/main" id="{A8DA037D-3115-4D06-B62B-8B2361C1B73D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8982077" y="4912335"/>
            <a:ext cx="2286000" cy="274320"/>
          </a:xfrm>
        </p:spPr>
        <p:txBody>
          <a:bodyPr>
            <a:no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600">
                <a:solidFill>
                  <a:schemeClr val="tx1"/>
                </a:solidFill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32" name="Text Placeholder 12">
            <a:extLst>
              <a:ext uri="{FF2B5EF4-FFF2-40B4-BE49-F238E27FC236}">
                <a16:creationId xmlns:a16="http://schemas.microsoft.com/office/drawing/2014/main" id="{2CE21E27-DF2A-4809-8004-DBD3CB8C9D75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6291072" y="4912335"/>
            <a:ext cx="2286000" cy="274320"/>
          </a:xfrm>
        </p:spPr>
        <p:txBody>
          <a:bodyPr>
            <a:no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600">
                <a:solidFill>
                  <a:schemeClr val="tx1"/>
                </a:solidFill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</p:spTree>
    <p:extLst>
      <p:ext uri="{BB962C8B-B14F-4D97-AF65-F5344CB8AC3E}">
        <p14:creationId xmlns:p14="http://schemas.microsoft.com/office/powerpoint/2010/main" val="162866831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912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bout 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D0D8038A-5827-4846-97D5-0DEF7A92C9C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228600" y="0"/>
            <a:ext cx="11961876" cy="6858000"/>
          </a:xfrm>
          <a:custGeom>
            <a:avLst/>
            <a:gdLst>
              <a:gd name="connsiteX0" fmla="*/ 0 w 11961876"/>
              <a:gd name="connsiteY0" fmla="*/ 0 h 6858000"/>
              <a:gd name="connsiteX1" fmla="*/ 11961876 w 11961876"/>
              <a:gd name="connsiteY1" fmla="*/ 0 h 6858000"/>
              <a:gd name="connsiteX2" fmla="*/ 11961876 w 11961876"/>
              <a:gd name="connsiteY2" fmla="*/ 6858000 h 6858000"/>
              <a:gd name="connsiteX3" fmla="*/ 0 w 11961876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961876" h="6858000">
                <a:moveTo>
                  <a:pt x="0" y="0"/>
                </a:moveTo>
                <a:lnTo>
                  <a:pt x="11961876" y="0"/>
                </a:lnTo>
                <a:lnTo>
                  <a:pt x="11961876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199" y="2578608"/>
            <a:ext cx="4297680" cy="914400"/>
          </a:xfrm>
        </p:spPr>
        <p:txBody>
          <a:bodyPr anchor="b" anchorCtr="0"/>
          <a:lstStyle/>
          <a:p>
            <a:r>
              <a:rPr lang="en-US" dirty="0"/>
              <a:t>CLICK TO EDIT TITLE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8F5A6A-E29E-401A-801A-8FD9CAABA7A5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838199" y="3721608"/>
            <a:ext cx="4297680" cy="2286000"/>
          </a:xfrm>
        </p:spPr>
        <p:txBody>
          <a:bodyPr>
            <a:normAutofit/>
          </a:bodyPr>
          <a:lstStyle>
            <a:lvl1pPr marL="0" indent="0">
              <a:lnSpc>
                <a:spcPts val="2400"/>
              </a:lnSpc>
              <a:buNone/>
              <a:defRPr sz="1400"/>
            </a:lvl1pPr>
            <a:lvl2pPr marL="457200" indent="0">
              <a:lnSpc>
                <a:spcPct val="100000"/>
              </a:lnSpc>
              <a:buNone/>
              <a:defRPr sz="1600"/>
            </a:lvl2pPr>
            <a:lvl3pPr marL="914400" indent="0">
              <a:lnSpc>
                <a:spcPct val="100000"/>
              </a:lnSpc>
              <a:buNone/>
              <a:defRPr sz="1600"/>
            </a:lvl3pPr>
            <a:lvl4pPr marL="1371600" indent="0">
              <a:lnSpc>
                <a:spcPct val="100000"/>
              </a:lnSpc>
              <a:buNone/>
              <a:defRPr sz="1600"/>
            </a:lvl4pPr>
            <a:lvl5pPr marL="1828800" indent="0">
              <a:lnSpc>
                <a:spcPct val="100000"/>
              </a:lnSpc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7/14/20XX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3A951D3-FDD2-4A48-9F77-7EB69F3AAC6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228600" cy="6858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0D24C9D2-B921-4FAF-8173-CF9B37D4F8FA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0713720" y="-68580"/>
            <a:ext cx="1737360" cy="6858000"/>
          </a:xfrm>
        </p:spPr>
        <p:txBody>
          <a:bodyPr vert="vert270" anchor="t">
            <a:noAutofit/>
          </a:bodyPr>
          <a:lstStyle>
            <a:lvl1pPr marL="0" indent="0">
              <a:spcBef>
                <a:spcPts val="0"/>
              </a:spcBef>
              <a:buNone/>
              <a:defRPr sz="13500" cap="all" baseline="0">
                <a:solidFill>
                  <a:schemeClr val="bg1">
                    <a:lumMod val="95000"/>
                  </a:schemeClr>
                </a:solidFill>
                <a:latin typeface="Source Sans Pro ExtraLight" panose="020B0303030403020204" pitchFamily="34" charset="0"/>
                <a:ea typeface="Source Sans Pro ExtraLight" panose="020B0303030403020204" pitchFamily="34" charset="0"/>
              </a:defRPr>
            </a:lvl1pPr>
          </a:lstStyle>
          <a:p>
            <a:pPr lvl="0"/>
            <a:r>
              <a:rPr lang="en-US" dirty="0"/>
              <a:t>About</a:t>
            </a:r>
          </a:p>
        </p:txBody>
      </p:sp>
    </p:spTree>
    <p:extLst>
      <p:ext uri="{BB962C8B-B14F-4D97-AF65-F5344CB8AC3E}">
        <p14:creationId xmlns:p14="http://schemas.microsoft.com/office/powerpoint/2010/main" val="3644859587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mma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0F1B0119-8B53-4329-89FD-7688250A12F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58724" y="481369"/>
            <a:ext cx="11274552" cy="2743200"/>
          </a:xfrm>
          <a:custGeom>
            <a:avLst/>
            <a:gdLst>
              <a:gd name="connsiteX0" fmla="*/ 0 w 11274552"/>
              <a:gd name="connsiteY0" fmla="*/ 0 h 2743200"/>
              <a:gd name="connsiteX1" fmla="*/ 11274552 w 11274552"/>
              <a:gd name="connsiteY1" fmla="*/ 0 h 2743200"/>
              <a:gd name="connsiteX2" fmla="*/ 11274552 w 11274552"/>
              <a:gd name="connsiteY2" fmla="*/ 2743200 h 2743200"/>
              <a:gd name="connsiteX3" fmla="*/ 5730217 w 11274552"/>
              <a:gd name="connsiteY3" fmla="*/ 2743200 h 2743200"/>
              <a:gd name="connsiteX4" fmla="*/ 5730217 w 11274552"/>
              <a:gd name="connsiteY4" fmla="*/ 1118831 h 2743200"/>
              <a:gd name="connsiteX5" fmla="*/ 5522399 w 11274552"/>
              <a:gd name="connsiteY5" fmla="*/ 1118831 h 2743200"/>
              <a:gd name="connsiteX6" fmla="*/ 5522399 w 11274552"/>
              <a:gd name="connsiteY6" fmla="*/ 2743200 h 2743200"/>
              <a:gd name="connsiteX7" fmla="*/ 0 w 11274552"/>
              <a:gd name="connsiteY7" fmla="*/ 2743200 h 2743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1274552" h="2743200">
                <a:moveTo>
                  <a:pt x="0" y="0"/>
                </a:moveTo>
                <a:lnTo>
                  <a:pt x="11274552" y="0"/>
                </a:lnTo>
                <a:lnTo>
                  <a:pt x="11274552" y="2743200"/>
                </a:lnTo>
                <a:lnTo>
                  <a:pt x="5730217" y="2743200"/>
                </a:lnTo>
                <a:lnTo>
                  <a:pt x="5730217" y="1118831"/>
                </a:lnTo>
                <a:lnTo>
                  <a:pt x="5522399" y="1118831"/>
                </a:lnTo>
                <a:lnTo>
                  <a:pt x="5522399" y="2743200"/>
                </a:lnTo>
                <a:lnTo>
                  <a:pt x="0" y="2743200"/>
                </a:ln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1248" y="3592386"/>
            <a:ext cx="4572000" cy="1325563"/>
          </a:xfrm>
        </p:spPr>
        <p:txBody>
          <a:bodyPr anchor="t" anchorCtr="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 dirty="0"/>
              <a:t>7/14/20XX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 dirty="0"/>
              <a:t>Pitch deck title</a:t>
            </a:r>
          </a:p>
        </p:txBody>
      </p:sp>
      <p:sp>
        <p:nvSpPr>
          <p:cNvPr id="15" name="Text Placeholder 12">
            <a:extLst>
              <a:ext uri="{FF2B5EF4-FFF2-40B4-BE49-F238E27FC236}">
                <a16:creationId xmlns:a16="http://schemas.microsoft.com/office/drawing/2014/main" id="{FEDD6309-46B2-4D7D-A1E2-8F04609BF7B3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489391" y="3546349"/>
            <a:ext cx="5248656" cy="1920240"/>
          </a:xfrm>
        </p:spPr>
        <p:txBody>
          <a:bodyPr>
            <a:noAutofit/>
          </a:bodyPr>
          <a:lstStyle>
            <a:lvl1pPr marL="0" indent="0">
              <a:lnSpc>
                <a:spcPts val="2000"/>
              </a:lnSpc>
              <a:spcBef>
                <a:spcPts val="0"/>
              </a:spcBef>
              <a:buNone/>
              <a:defRPr sz="1400">
                <a:solidFill>
                  <a:schemeClr val="tx1"/>
                </a:solidFill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5C8E637-78B0-4855-A6B1-C2DE56F364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981123" y="1600200"/>
            <a:ext cx="207818" cy="34671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Text Placeholder 12">
            <a:extLst>
              <a:ext uri="{FF2B5EF4-FFF2-40B4-BE49-F238E27FC236}">
                <a16:creationId xmlns:a16="http://schemas.microsoft.com/office/drawing/2014/main" id="{89A89CDF-EE53-4D5A-BA2F-B21F454E10A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239512" y="5503164"/>
            <a:ext cx="6958584" cy="1371600"/>
          </a:xfrm>
        </p:spPr>
        <p:txBody>
          <a:bodyPr vert="horz" bIns="0" anchor="t">
            <a:no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None/>
              <a:defRPr sz="11000" cap="all" baseline="0">
                <a:solidFill>
                  <a:schemeClr val="bg1">
                    <a:lumMod val="95000"/>
                  </a:schemeClr>
                </a:solidFill>
                <a:latin typeface="Source Sans Pro ExtraLight" panose="020B0303030403020204" pitchFamily="34" charset="0"/>
                <a:ea typeface="Source Sans Pro ExtraLight" panose="020B0303030403020204" pitchFamily="34" charset="0"/>
              </a:defRPr>
            </a:lvl1pPr>
          </a:lstStyle>
          <a:p>
            <a:pPr lvl="0"/>
            <a:r>
              <a:rPr lang="en-US" dirty="0"/>
              <a:t>Summary</a:t>
            </a:r>
          </a:p>
        </p:txBody>
      </p:sp>
    </p:spTree>
    <p:extLst>
      <p:ext uri="{BB962C8B-B14F-4D97-AF65-F5344CB8AC3E}">
        <p14:creationId xmlns:p14="http://schemas.microsoft.com/office/powerpoint/2010/main" val="426679093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912" userDrawn="1">
          <p15:clr>
            <a:srgbClr val="FBAE40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84ED48F4-DBCF-44E9-BDD6-E6E63CAB735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524" y="0"/>
            <a:ext cx="12188952" cy="6858000"/>
          </a:xfrm>
          <a:custGeom>
            <a:avLst/>
            <a:gdLst>
              <a:gd name="connsiteX0" fmla="*/ 0 w 12188952"/>
              <a:gd name="connsiteY0" fmla="*/ 0 h 6858000"/>
              <a:gd name="connsiteX1" fmla="*/ 12188952 w 12188952"/>
              <a:gd name="connsiteY1" fmla="*/ 0 h 6858000"/>
              <a:gd name="connsiteX2" fmla="*/ 12188952 w 12188952"/>
              <a:gd name="connsiteY2" fmla="*/ 3423562 h 6858000"/>
              <a:gd name="connsiteX3" fmla="*/ 7502172 w 12188952"/>
              <a:gd name="connsiteY3" fmla="*/ 3423562 h 6858000"/>
              <a:gd name="connsiteX4" fmla="*/ 7502172 w 12188952"/>
              <a:gd name="connsiteY4" fmla="*/ 3652162 h 6858000"/>
              <a:gd name="connsiteX5" fmla="*/ 12188952 w 12188952"/>
              <a:gd name="connsiteY5" fmla="*/ 3652162 h 6858000"/>
              <a:gd name="connsiteX6" fmla="*/ 12188952 w 12188952"/>
              <a:gd name="connsiteY6" fmla="*/ 6858000 h 6858000"/>
              <a:gd name="connsiteX7" fmla="*/ 0 w 12188952"/>
              <a:gd name="connsiteY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88952" h="6858000">
                <a:moveTo>
                  <a:pt x="0" y="0"/>
                </a:moveTo>
                <a:lnTo>
                  <a:pt x="12188952" y="0"/>
                </a:lnTo>
                <a:lnTo>
                  <a:pt x="12188952" y="3423562"/>
                </a:lnTo>
                <a:lnTo>
                  <a:pt x="7502172" y="3423562"/>
                </a:lnTo>
                <a:lnTo>
                  <a:pt x="7502172" y="3652162"/>
                </a:lnTo>
                <a:lnTo>
                  <a:pt x="12188952" y="3652162"/>
                </a:lnTo>
                <a:lnTo>
                  <a:pt x="12188952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7/14/20XX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Pitch deck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77D5655F-601C-49CF-925B-4467144804D6}"/>
              </a:ext>
            </a:extLst>
          </p:cNvPr>
          <p:cNvSpPr>
            <a:spLocks noGrp="1"/>
          </p:cNvSpPr>
          <p:nvPr>
            <p:ph idx="14" hasCustomPrompt="1"/>
          </p:nvPr>
        </p:nvSpPr>
        <p:spPr>
          <a:xfrm>
            <a:off x="7467603" y="4681728"/>
            <a:ext cx="3838731" cy="164592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</a:defRPr>
            </a:lvl1pPr>
            <a:lvl2pPr marL="457200" indent="0">
              <a:lnSpc>
                <a:spcPct val="100000"/>
              </a:lnSpc>
              <a:buNone/>
              <a:defRPr sz="1600"/>
            </a:lvl2pPr>
            <a:lvl3pPr marL="914400" indent="0">
              <a:lnSpc>
                <a:spcPct val="100000"/>
              </a:lnSpc>
              <a:buNone/>
              <a:defRPr sz="1600"/>
            </a:lvl3pPr>
            <a:lvl4pPr marL="1371600" indent="0">
              <a:lnSpc>
                <a:spcPct val="100000"/>
              </a:lnSpc>
              <a:buNone/>
              <a:defRPr sz="1600"/>
            </a:lvl4pPr>
            <a:lvl5pPr marL="1828800" indent="0">
              <a:lnSpc>
                <a:spcPct val="100000"/>
              </a:lnSpc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3A4EE02-E082-4906-9F26-21DA131BE2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7503696" y="3423562"/>
            <a:ext cx="4686780" cy="228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D49F40A-2F72-4059-80C0-FD3038B0C3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65854" y="3941064"/>
            <a:ext cx="3840480" cy="640080"/>
          </a:xfrm>
        </p:spPr>
        <p:txBody>
          <a:bodyPr anchor="t"/>
          <a:lstStyle>
            <a:lvl1pPr>
              <a:spcBef>
                <a:spcPts val="1000"/>
              </a:spcBef>
              <a:defRPr cap="all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1765453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ACA106-0FC3-4FE9-9338-4AC3D15608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BF6510-D603-481E-B685-9095150A289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A743757-ABC3-44BF-87D3-5E323E9B00D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3A79566-C1F8-443D-A135-C668898477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7/14/20XX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35CF363-F733-460B-9E71-BF70442AC3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3B0FA47-58F4-4B95-AD52-4EFE7977AC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9493789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B4411E-20EA-4627-8A68-17038DCE18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74E5B2-1EB9-4222-8FAB-65BDC9A9500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C197C18-82B5-4EB5-9010-63FFB7F5316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732AD86-1F8B-4DE6-9736-793E178177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7/14/20XX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A60A3B3-8B02-4D8B-A982-7C7CA03A92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89C9CBB-7187-447C-9F33-04CFDCD0B2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88813905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925D6D-4906-4DAB-B1BA-9436026FE6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9975A10-62C2-4D29-B192-A142562FE05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3B58235-2C90-48E1-8A68-7413F78398F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2FCAF9B-D406-4E4F-B804-AF188F6518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7/14/20XX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7E5FF7C-B4CA-48C1-B1A5-2AA329D343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AAABB43-2086-4CDB-B2A4-E51E7D83C7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4735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bl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icture Placeholder 25">
            <a:extLst>
              <a:ext uri="{FF2B5EF4-FFF2-40B4-BE49-F238E27FC236}">
                <a16:creationId xmlns:a16="http://schemas.microsoft.com/office/drawing/2014/main" id="{6A9CEDC6-C07A-4AA6-A03A-799447ACA932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524" y="0"/>
            <a:ext cx="12188952" cy="6858000"/>
          </a:xfrm>
          <a:custGeom>
            <a:avLst/>
            <a:gdLst>
              <a:gd name="connsiteX0" fmla="*/ 10025044 w 12188952"/>
              <a:gd name="connsiteY0" fmla="*/ 1464945 h 6858000"/>
              <a:gd name="connsiteX1" fmla="*/ 10025044 w 12188952"/>
              <a:gd name="connsiteY1" fmla="*/ 6219825 h 6858000"/>
              <a:gd name="connsiteX2" fmla="*/ 10253644 w 12188952"/>
              <a:gd name="connsiteY2" fmla="*/ 6219825 h 6858000"/>
              <a:gd name="connsiteX3" fmla="*/ 10253644 w 12188952"/>
              <a:gd name="connsiteY3" fmla="*/ 1464945 h 6858000"/>
              <a:gd name="connsiteX4" fmla="*/ 0 w 12188952"/>
              <a:gd name="connsiteY4" fmla="*/ 0 h 6858000"/>
              <a:gd name="connsiteX5" fmla="*/ 12188952 w 12188952"/>
              <a:gd name="connsiteY5" fmla="*/ 0 h 6858000"/>
              <a:gd name="connsiteX6" fmla="*/ 12188952 w 12188952"/>
              <a:gd name="connsiteY6" fmla="*/ 6858000 h 6858000"/>
              <a:gd name="connsiteX7" fmla="*/ 0 w 12188952"/>
              <a:gd name="connsiteY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88952" h="6858000">
                <a:moveTo>
                  <a:pt x="10025044" y="1464945"/>
                </a:moveTo>
                <a:lnTo>
                  <a:pt x="10025044" y="6219825"/>
                </a:lnTo>
                <a:lnTo>
                  <a:pt x="10253644" y="6219825"/>
                </a:lnTo>
                <a:lnTo>
                  <a:pt x="10253644" y="1464945"/>
                </a:lnTo>
                <a:close/>
                <a:moveTo>
                  <a:pt x="0" y="0"/>
                </a:moveTo>
                <a:lnTo>
                  <a:pt x="12188952" y="0"/>
                </a:lnTo>
                <a:lnTo>
                  <a:pt x="12188952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27109C03-4D2D-4A2D-AC74-49353ED38B56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0" y="1465263"/>
            <a:ext cx="10026650" cy="4754562"/>
          </a:xfrm>
          <a:solidFill>
            <a:schemeClr val="bg1">
              <a:alpha val="93000"/>
            </a:schemeClr>
          </a:solidFill>
        </p:spPr>
        <p:txBody>
          <a:bodyPr lIns="1005840" tIns="502920">
            <a:noAutofit/>
          </a:bodyPr>
          <a:lstStyle>
            <a:lvl1pPr marL="0" indent="0">
              <a:buNone/>
              <a:defRPr sz="1800" cap="all" baseline="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14400" y="365125"/>
            <a:ext cx="8562475" cy="1325563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7/14/20XX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Pitch deck title</a:t>
            </a:r>
          </a:p>
        </p:txBody>
      </p:sp>
      <p:sp>
        <p:nvSpPr>
          <p:cNvPr id="23" name="Text Placeholder 12">
            <a:extLst>
              <a:ext uri="{FF2B5EF4-FFF2-40B4-BE49-F238E27FC236}">
                <a16:creationId xmlns:a16="http://schemas.microsoft.com/office/drawing/2014/main" id="{9EDE4DA5-D561-434E-9452-95025C316A45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10734040" y="-68580"/>
            <a:ext cx="1737360" cy="6858000"/>
          </a:xfrm>
        </p:spPr>
        <p:txBody>
          <a:bodyPr vert="vert270" anchor="t">
            <a:noAutofit/>
          </a:bodyPr>
          <a:lstStyle>
            <a:lvl1pPr marL="0" indent="0">
              <a:spcBef>
                <a:spcPts val="0"/>
              </a:spcBef>
              <a:buNone/>
              <a:defRPr sz="13000" cap="all" baseline="0">
                <a:solidFill>
                  <a:schemeClr val="bg1">
                    <a:lumMod val="95000"/>
                  </a:schemeClr>
                </a:solidFill>
                <a:latin typeface="Source Sans Pro ExtraLight" panose="020B0303030403020204" pitchFamily="34" charset="0"/>
                <a:ea typeface="Source Sans Pro ExtraLight" panose="020B0303030403020204" pitchFamily="34" charset="0"/>
              </a:defRPr>
            </a:lvl1pPr>
          </a:lstStyle>
          <a:p>
            <a:pPr lvl="0"/>
            <a:r>
              <a:rPr lang="en-US" dirty="0"/>
              <a:t>Problem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3A8936FC-DF00-4C6C-A5FA-13B0BFCC3E58}"/>
              </a:ext>
            </a:extLst>
          </p:cNvPr>
          <p:cNvSpPr/>
          <p:nvPr userDrawn="1"/>
        </p:nvSpPr>
        <p:spPr>
          <a:xfrm>
            <a:off x="10026568" y="1464945"/>
            <a:ext cx="228600" cy="475488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C25BE32D-3FC4-4B1B-808E-E2897BC2F70F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914274" y="2242336"/>
            <a:ext cx="3886200" cy="914400"/>
          </a:xfrm>
        </p:spPr>
        <p:txBody>
          <a:bodyPr>
            <a:normAutofit/>
          </a:bodyPr>
          <a:lstStyle>
            <a:lvl1pPr marL="0" indent="0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5" name="Text Placeholder 10">
            <a:extLst>
              <a:ext uri="{FF2B5EF4-FFF2-40B4-BE49-F238E27FC236}">
                <a16:creationId xmlns:a16="http://schemas.microsoft.com/office/drawing/2014/main" id="{413E5A31-C8FF-4B6C-AE00-99F85789634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914525" y="3218688"/>
            <a:ext cx="3886200" cy="320040"/>
          </a:xfrm>
        </p:spPr>
        <p:txBody>
          <a:bodyPr>
            <a:noAutofit/>
          </a:bodyPr>
          <a:lstStyle>
            <a:lvl1pPr marL="0" indent="0">
              <a:buNone/>
              <a:defRPr sz="1800" cap="all" baseline="0">
                <a:solidFill>
                  <a:schemeClr val="accent1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accent1"/>
                </a:solidFill>
                <a:latin typeface="+mj-lt"/>
              </a:defRPr>
            </a:lvl2pPr>
            <a:lvl3pPr marL="914400" indent="0">
              <a:buNone/>
              <a:defRPr sz="2000">
                <a:solidFill>
                  <a:schemeClr val="accent1"/>
                </a:solidFill>
                <a:latin typeface="+mj-lt"/>
              </a:defRPr>
            </a:lvl3pPr>
            <a:lvl4pPr marL="1371600" indent="0">
              <a:buNone/>
              <a:defRPr sz="2000">
                <a:solidFill>
                  <a:schemeClr val="accent1"/>
                </a:solidFill>
                <a:latin typeface="+mj-lt"/>
              </a:defRPr>
            </a:lvl4pPr>
            <a:lvl5pPr marL="1828800" indent="0">
              <a:buNone/>
              <a:defRPr sz="2000">
                <a:solidFill>
                  <a:schemeClr val="accent1"/>
                </a:solidFill>
                <a:latin typeface="+mj-lt"/>
              </a:defRPr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6" name="Text Placeholder 13">
            <a:extLst>
              <a:ext uri="{FF2B5EF4-FFF2-40B4-BE49-F238E27FC236}">
                <a16:creationId xmlns:a16="http://schemas.microsoft.com/office/drawing/2014/main" id="{99346137-3239-4162-9799-29D8E0B44CA8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914399" y="3545967"/>
            <a:ext cx="3886200" cy="914400"/>
          </a:xfrm>
        </p:spPr>
        <p:txBody>
          <a:bodyPr>
            <a:normAutofit/>
          </a:bodyPr>
          <a:lstStyle>
            <a:lvl1pPr marL="0" indent="0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7" name="Text Placeholder 10">
            <a:extLst>
              <a:ext uri="{FF2B5EF4-FFF2-40B4-BE49-F238E27FC236}">
                <a16:creationId xmlns:a16="http://schemas.microsoft.com/office/drawing/2014/main" id="{BDD18F8A-C2BE-429D-BB7C-9390EEEE5261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5590801" y="1916113"/>
            <a:ext cx="3886200" cy="320040"/>
          </a:xfrm>
        </p:spPr>
        <p:txBody>
          <a:bodyPr>
            <a:noAutofit/>
          </a:bodyPr>
          <a:lstStyle>
            <a:lvl1pPr marL="0" indent="0">
              <a:buNone/>
              <a:defRPr sz="1800" cap="all" baseline="0">
                <a:solidFill>
                  <a:schemeClr val="accent1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accent1"/>
                </a:solidFill>
                <a:latin typeface="+mj-lt"/>
              </a:defRPr>
            </a:lvl2pPr>
            <a:lvl3pPr marL="914400" indent="0">
              <a:buNone/>
              <a:defRPr sz="2000">
                <a:solidFill>
                  <a:schemeClr val="accent1"/>
                </a:solidFill>
                <a:latin typeface="+mj-lt"/>
              </a:defRPr>
            </a:lvl3pPr>
            <a:lvl4pPr marL="1371600" indent="0">
              <a:buNone/>
              <a:defRPr sz="2000">
                <a:solidFill>
                  <a:schemeClr val="accent1"/>
                </a:solidFill>
                <a:latin typeface="+mj-lt"/>
              </a:defRPr>
            </a:lvl4pPr>
            <a:lvl5pPr marL="1828800" indent="0">
              <a:buNone/>
              <a:defRPr sz="2000">
                <a:solidFill>
                  <a:schemeClr val="accent1"/>
                </a:solidFill>
                <a:latin typeface="+mj-lt"/>
              </a:defRPr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8" name="Text Placeholder 13">
            <a:extLst>
              <a:ext uri="{FF2B5EF4-FFF2-40B4-BE49-F238E27FC236}">
                <a16:creationId xmlns:a16="http://schemas.microsoft.com/office/drawing/2014/main" id="{AFDC9EA4-0AAA-467C-9B89-6966F6E4BB03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5590675" y="2242336"/>
            <a:ext cx="3886200" cy="914400"/>
          </a:xfrm>
        </p:spPr>
        <p:txBody>
          <a:bodyPr>
            <a:normAutofit/>
          </a:bodyPr>
          <a:lstStyle>
            <a:lvl1pPr marL="0" indent="0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9" name="Text Placeholder 10">
            <a:extLst>
              <a:ext uri="{FF2B5EF4-FFF2-40B4-BE49-F238E27FC236}">
                <a16:creationId xmlns:a16="http://schemas.microsoft.com/office/drawing/2014/main" id="{31ECD896-8F8E-404E-BBAD-FBFCBBE3DFEF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5590801" y="3218688"/>
            <a:ext cx="3886200" cy="320040"/>
          </a:xfrm>
        </p:spPr>
        <p:txBody>
          <a:bodyPr>
            <a:noAutofit/>
          </a:bodyPr>
          <a:lstStyle>
            <a:lvl1pPr marL="0" indent="0">
              <a:buNone/>
              <a:defRPr sz="1800" cap="all" baseline="0">
                <a:solidFill>
                  <a:schemeClr val="accent1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accent1"/>
                </a:solidFill>
                <a:latin typeface="+mj-lt"/>
              </a:defRPr>
            </a:lvl2pPr>
            <a:lvl3pPr marL="914400" indent="0">
              <a:buNone/>
              <a:defRPr sz="2000">
                <a:solidFill>
                  <a:schemeClr val="accent1"/>
                </a:solidFill>
                <a:latin typeface="+mj-lt"/>
              </a:defRPr>
            </a:lvl3pPr>
            <a:lvl4pPr marL="1371600" indent="0">
              <a:buNone/>
              <a:defRPr sz="2000">
                <a:solidFill>
                  <a:schemeClr val="accent1"/>
                </a:solidFill>
                <a:latin typeface="+mj-lt"/>
              </a:defRPr>
            </a:lvl4pPr>
            <a:lvl5pPr marL="1828800" indent="0">
              <a:buNone/>
              <a:defRPr sz="2000">
                <a:solidFill>
                  <a:schemeClr val="accent1"/>
                </a:solidFill>
                <a:latin typeface="+mj-lt"/>
              </a:defRPr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20" name="Text Placeholder 13">
            <a:extLst>
              <a:ext uri="{FF2B5EF4-FFF2-40B4-BE49-F238E27FC236}">
                <a16:creationId xmlns:a16="http://schemas.microsoft.com/office/drawing/2014/main" id="{6BEE435C-8719-41E1-838A-87FB6B0BA23C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5590675" y="3545967"/>
            <a:ext cx="3886200" cy="914400"/>
          </a:xfrm>
        </p:spPr>
        <p:txBody>
          <a:bodyPr>
            <a:normAutofit/>
          </a:bodyPr>
          <a:lstStyle>
            <a:lvl1pPr marL="0" indent="0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21" name="Text Placeholder 10">
            <a:extLst>
              <a:ext uri="{FF2B5EF4-FFF2-40B4-BE49-F238E27FC236}">
                <a16:creationId xmlns:a16="http://schemas.microsoft.com/office/drawing/2014/main" id="{9DAC0554-380F-4627-9E3C-FCDA9EE3B9E8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914525" y="4709160"/>
            <a:ext cx="3886200" cy="320040"/>
          </a:xfrm>
        </p:spPr>
        <p:txBody>
          <a:bodyPr>
            <a:noAutofit/>
          </a:bodyPr>
          <a:lstStyle>
            <a:lvl1pPr marL="0" indent="0">
              <a:buNone/>
              <a:defRPr sz="1800" cap="all" baseline="0">
                <a:solidFill>
                  <a:schemeClr val="accent1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accent1"/>
                </a:solidFill>
                <a:latin typeface="+mj-lt"/>
              </a:defRPr>
            </a:lvl2pPr>
            <a:lvl3pPr marL="914400" indent="0">
              <a:buNone/>
              <a:defRPr sz="2000">
                <a:solidFill>
                  <a:schemeClr val="accent1"/>
                </a:solidFill>
                <a:latin typeface="+mj-lt"/>
              </a:defRPr>
            </a:lvl3pPr>
            <a:lvl4pPr marL="1371600" indent="0">
              <a:buNone/>
              <a:defRPr sz="2000">
                <a:solidFill>
                  <a:schemeClr val="accent1"/>
                </a:solidFill>
                <a:latin typeface="+mj-lt"/>
              </a:defRPr>
            </a:lvl4pPr>
            <a:lvl5pPr marL="1828800" indent="0">
              <a:buNone/>
              <a:defRPr sz="2000">
                <a:solidFill>
                  <a:schemeClr val="accent1"/>
                </a:solidFill>
                <a:latin typeface="+mj-lt"/>
              </a:defRPr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22" name="Text Placeholder 13">
            <a:extLst>
              <a:ext uri="{FF2B5EF4-FFF2-40B4-BE49-F238E27FC236}">
                <a16:creationId xmlns:a16="http://schemas.microsoft.com/office/drawing/2014/main" id="{32C9479E-1665-465C-9B07-8AC7E3F4B630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914399" y="5036439"/>
            <a:ext cx="3886200" cy="737604"/>
          </a:xfrm>
        </p:spPr>
        <p:txBody>
          <a:bodyPr>
            <a:normAutofit/>
          </a:bodyPr>
          <a:lstStyle>
            <a:lvl1pPr marL="0" indent="0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</p:spTree>
    <p:extLst>
      <p:ext uri="{BB962C8B-B14F-4D97-AF65-F5344CB8AC3E}">
        <p14:creationId xmlns:p14="http://schemas.microsoft.com/office/powerpoint/2010/main" val="288361619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olu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FF067F4C-584F-4D26-A9F4-7E8E3F0961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159926" y="1569034"/>
            <a:ext cx="7193874" cy="228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Picture Placeholder 10">
            <a:extLst>
              <a:ext uri="{FF2B5EF4-FFF2-40B4-BE49-F238E27FC236}">
                <a16:creationId xmlns:a16="http://schemas.microsoft.com/office/drawing/2014/main" id="{6C968367-11F9-40B5-B54F-1555B837CABC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33630" y="548640"/>
            <a:ext cx="4389120" cy="5760720"/>
          </a:xfrm>
          <a:solidFill>
            <a:schemeClr val="accent6">
              <a:lumMod val="20000"/>
              <a:lumOff val="80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155363" y="365125"/>
            <a:ext cx="5103007" cy="1325563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 dirty="0"/>
              <a:t>7/14/20XX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 dirty="0"/>
              <a:t>Pitch deck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78C38614-0243-4ABA-A367-8875F339D65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153182" y="2093976"/>
            <a:ext cx="5120640" cy="320040"/>
          </a:xfrm>
        </p:spPr>
        <p:txBody>
          <a:bodyPr>
            <a:noAutofit/>
          </a:bodyPr>
          <a:lstStyle>
            <a:lvl1pPr marL="0" indent="0">
              <a:buNone/>
              <a:defRPr sz="1800" cap="all" baseline="0">
                <a:solidFill>
                  <a:schemeClr val="accent1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accent1"/>
                </a:solidFill>
                <a:latin typeface="+mj-lt"/>
              </a:defRPr>
            </a:lvl2pPr>
            <a:lvl3pPr marL="914400" indent="0">
              <a:buNone/>
              <a:defRPr sz="2000">
                <a:solidFill>
                  <a:schemeClr val="accent1"/>
                </a:solidFill>
                <a:latin typeface="+mj-lt"/>
              </a:defRPr>
            </a:lvl3pPr>
            <a:lvl4pPr marL="1371600" indent="0">
              <a:buNone/>
              <a:defRPr sz="2000">
                <a:solidFill>
                  <a:schemeClr val="accent1"/>
                </a:solidFill>
                <a:latin typeface="+mj-lt"/>
              </a:defRPr>
            </a:lvl4pPr>
            <a:lvl5pPr marL="1828800" indent="0">
              <a:buNone/>
              <a:defRPr sz="2000">
                <a:solidFill>
                  <a:schemeClr val="accent1"/>
                </a:solidFill>
                <a:latin typeface="+mj-lt"/>
              </a:defRPr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C25BE32D-3FC4-4B1B-808E-E2897BC2F70F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153056" y="2422684"/>
            <a:ext cx="5120640" cy="640080"/>
          </a:xfrm>
        </p:spPr>
        <p:txBody>
          <a:bodyPr>
            <a:normAutofit/>
          </a:bodyPr>
          <a:lstStyle>
            <a:lvl1pPr marL="0" indent="0">
              <a:lnSpc>
                <a:spcPts val="2000"/>
              </a:lnSpc>
              <a:spcBef>
                <a:spcPts val="0"/>
              </a:spcBef>
              <a:buNone/>
              <a:defRPr sz="1400">
                <a:solidFill>
                  <a:schemeClr val="tx1"/>
                </a:solidFill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5" name="Text Placeholder 10">
            <a:extLst>
              <a:ext uri="{FF2B5EF4-FFF2-40B4-BE49-F238E27FC236}">
                <a16:creationId xmlns:a16="http://schemas.microsoft.com/office/drawing/2014/main" id="{413E5A31-C8FF-4B6C-AE00-99F85789634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153307" y="3227832"/>
            <a:ext cx="5120640" cy="320040"/>
          </a:xfrm>
        </p:spPr>
        <p:txBody>
          <a:bodyPr>
            <a:noAutofit/>
          </a:bodyPr>
          <a:lstStyle>
            <a:lvl1pPr marL="0" indent="0">
              <a:buNone/>
              <a:defRPr sz="1800" cap="all" baseline="0">
                <a:solidFill>
                  <a:schemeClr val="accent1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accent1"/>
                </a:solidFill>
                <a:latin typeface="+mj-lt"/>
              </a:defRPr>
            </a:lvl2pPr>
            <a:lvl3pPr marL="914400" indent="0">
              <a:buNone/>
              <a:defRPr sz="2000">
                <a:solidFill>
                  <a:schemeClr val="accent1"/>
                </a:solidFill>
                <a:latin typeface="+mj-lt"/>
              </a:defRPr>
            </a:lvl3pPr>
            <a:lvl4pPr marL="1371600" indent="0">
              <a:buNone/>
              <a:defRPr sz="2000">
                <a:solidFill>
                  <a:schemeClr val="accent1"/>
                </a:solidFill>
                <a:latin typeface="+mj-lt"/>
              </a:defRPr>
            </a:lvl4pPr>
            <a:lvl5pPr marL="1828800" indent="0">
              <a:buNone/>
              <a:defRPr sz="2000">
                <a:solidFill>
                  <a:schemeClr val="accent1"/>
                </a:solidFill>
                <a:latin typeface="+mj-lt"/>
              </a:defRPr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6" name="Text Placeholder 13">
            <a:extLst>
              <a:ext uri="{FF2B5EF4-FFF2-40B4-BE49-F238E27FC236}">
                <a16:creationId xmlns:a16="http://schemas.microsoft.com/office/drawing/2014/main" id="{99346137-3239-4162-9799-29D8E0B44CA8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153181" y="3559290"/>
            <a:ext cx="5120640" cy="457200"/>
          </a:xfrm>
        </p:spPr>
        <p:txBody>
          <a:bodyPr>
            <a:normAutofit/>
          </a:bodyPr>
          <a:lstStyle>
            <a:lvl1pPr marL="0" indent="0">
              <a:lnSpc>
                <a:spcPts val="2000"/>
              </a:lnSpc>
              <a:spcBef>
                <a:spcPts val="0"/>
              </a:spcBef>
              <a:buNone/>
              <a:defRPr sz="1400">
                <a:solidFill>
                  <a:schemeClr val="tx1"/>
                </a:solidFill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21" name="Text Placeholder 10">
            <a:extLst>
              <a:ext uri="{FF2B5EF4-FFF2-40B4-BE49-F238E27FC236}">
                <a16:creationId xmlns:a16="http://schemas.microsoft.com/office/drawing/2014/main" id="{005E970C-F216-4C13-B637-2CD29EB1F737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149167" y="4059936"/>
            <a:ext cx="5120640" cy="320040"/>
          </a:xfrm>
        </p:spPr>
        <p:txBody>
          <a:bodyPr>
            <a:noAutofit/>
          </a:bodyPr>
          <a:lstStyle>
            <a:lvl1pPr marL="0" indent="0">
              <a:buNone/>
              <a:defRPr sz="1800" cap="all" baseline="0">
                <a:solidFill>
                  <a:schemeClr val="accent1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accent1"/>
                </a:solidFill>
                <a:latin typeface="+mj-lt"/>
              </a:defRPr>
            </a:lvl2pPr>
            <a:lvl3pPr marL="914400" indent="0">
              <a:buNone/>
              <a:defRPr sz="2000">
                <a:solidFill>
                  <a:schemeClr val="accent1"/>
                </a:solidFill>
                <a:latin typeface="+mj-lt"/>
              </a:defRPr>
            </a:lvl3pPr>
            <a:lvl4pPr marL="1371600" indent="0">
              <a:buNone/>
              <a:defRPr sz="2000">
                <a:solidFill>
                  <a:schemeClr val="accent1"/>
                </a:solidFill>
                <a:latin typeface="+mj-lt"/>
              </a:defRPr>
            </a:lvl4pPr>
            <a:lvl5pPr marL="1828800" indent="0">
              <a:buNone/>
              <a:defRPr sz="2000">
                <a:solidFill>
                  <a:schemeClr val="accent1"/>
                </a:solidFill>
                <a:latin typeface="+mj-lt"/>
              </a:defRPr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22" name="Text Placeholder 13">
            <a:extLst>
              <a:ext uri="{FF2B5EF4-FFF2-40B4-BE49-F238E27FC236}">
                <a16:creationId xmlns:a16="http://schemas.microsoft.com/office/drawing/2014/main" id="{FD54B08D-52AA-478D-9A22-40F57CEFF5E6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149041" y="4388168"/>
            <a:ext cx="5120640" cy="640080"/>
          </a:xfrm>
        </p:spPr>
        <p:txBody>
          <a:bodyPr>
            <a:normAutofit/>
          </a:bodyPr>
          <a:lstStyle>
            <a:lvl1pPr marL="0" indent="0">
              <a:lnSpc>
                <a:spcPts val="2000"/>
              </a:lnSpc>
              <a:spcBef>
                <a:spcPts val="0"/>
              </a:spcBef>
              <a:buNone/>
              <a:defRPr sz="1400">
                <a:solidFill>
                  <a:schemeClr val="tx1"/>
                </a:solidFill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23" name="Text Placeholder 10">
            <a:extLst>
              <a:ext uri="{FF2B5EF4-FFF2-40B4-BE49-F238E27FC236}">
                <a16:creationId xmlns:a16="http://schemas.microsoft.com/office/drawing/2014/main" id="{78434772-1E65-4475-A328-95A7B2445794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149292" y="5202936"/>
            <a:ext cx="5120640" cy="320040"/>
          </a:xfrm>
        </p:spPr>
        <p:txBody>
          <a:bodyPr>
            <a:noAutofit/>
          </a:bodyPr>
          <a:lstStyle>
            <a:lvl1pPr marL="0" indent="0">
              <a:buNone/>
              <a:defRPr sz="1800" cap="all" baseline="0">
                <a:solidFill>
                  <a:schemeClr val="accent1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accent1"/>
                </a:solidFill>
                <a:latin typeface="+mj-lt"/>
              </a:defRPr>
            </a:lvl2pPr>
            <a:lvl3pPr marL="914400" indent="0">
              <a:buNone/>
              <a:defRPr sz="2000">
                <a:solidFill>
                  <a:schemeClr val="accent1"/>
                </a:solidFill>
                <a:latin typeface="+mj-lt"/>
              </a:defRPr>
            </a:lvl3pPr>
            <a:lvl4pPr marL="1371600" indent="0">
              <a:buNone/>
              <a:defRPr sz="2000">
                <a:solidFill>
                  <a:schemeClr val="accent1"/>
                </a:solidFill>
                <a:latin typeface="+mj-lt"/>
              </a:defRPr>
            </a:lvl4pPr>
            <a:lvl5pPr marL="1828800" indent="0">
              <a:buNone/>
              <a:defRPr sz="2000">
                <a:solidFill>
                  <a:schemeClr val="accent1"/>
                </a:solidFill>
                <a:latin typeface="+mj-lt"/>
              </a:defRPr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24" name="Text Placeholder 13">
            <a:extLst>
              <a:ext uri="{FF2B5EF4-FFF2-40B4-BE49-F238E27FC236}">
                <a16:creationId xmlns:a16="http://schemas.microsoft.com/office/drawing/2014/main" id="{16497897-EF41-49AE-B577-23E1843D2DEA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149166" y="5535502"/>
            <a:ext cx="5120640" cy="640080"/>
          </a:xfrm>
        </p:spPr>
        <p:txBody>
          <a:bodyPr>
            <a:normAutofit/>
          </a:bodyPr>
          <a:lstStyle>
            <a:lvl1pPr marL="0" indent="0">
              <a:lnSpc>
                <a:spcPts val="2000"/>
              </a:lnSpc>
              <a:spcBef>
                <a:spcPts val="0"/>
              </a:spcBef>
              <a:buNone/>
              <a:defRPr sz="1400">
                <a:solidFill>
                  <a:schemeClr val="tx1"/>
                </a:solidFill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</p:spTree>
    <p:extLst>
      <p:ext uri="{BB962C8B-B14F-4D97-AF65-F5344CB8AC3E}">
        <p14:creationId xmlns:p14="http://schemas.microsoft.com/office/powerpoint/2010/main" val="13074422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duct overvie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02412796-7042-4809-B0D2-CA19D0001B3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524" y="0"/>
            <a:ext cx="12188952" cy="6858000"/>
          </a:xfrm>
          <a:custGeom>
            <a:avLst/>
            <a:gdLst>
              <a:gd name="connsiteX0" fmla="*/ 0 w 12188952"/>
              <a:gd name="connsiteY0" fmla="*/ 0 h 6858000"/>
              <a:gd name="connsiteX1" fmla="*/ 12188952 w 12188952"/>
              <a:gd name="connsiteY1" fmla="*/ 0 h 6858000"/>
              <a:gd name="connsiteX2" fmla="*/ 12188952 w 12188952"/>
              <a:gd name="connsiteY2" fmla="*/ 6858000 h 6858000"/>
              <a:gd name="connsiteX3" fmla="*/ 0 w 12188952"/>
              <a:gd name="connsiteY3" fmla="*/ 6858000 h 6858000"/>
              <a:gd name="connsiteX4" fmla="*/ 0 w 12188952"/>
              <a:gd name="connsiteY4" fmla="*/ 2560590 h 6858000"/>
              <a:gd name="connsiteX5" fmla="*/ 4876038 w 12188952"/>
              <a:gd name="connsiteY5" fmla="*/ 2560590 h 6858000"/>
              <a:gd name="connsiteX6" fmla="*/ 4876038 w 12188952"/>
              <a:gd name="connsiteY6" fmla="*/ 2331990 h 6858000"/>
              <a:gd name="connsiteX7" fmla="*/ 0 w 12188952"/>
              <a:gd name="connsiteY7" fmla="*/ 233199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88952" h="6858000">
                <a:moveTo>
                  <a:pt x="0" y="0"/>
                </a:moveTo>
                <a:lnTo>
                  <a:pt x="12188952" y="0"/>
                </a:lnTo>
                <a:lnTo>
                  <a:pt x="12188952" y="6858000"/>
                </a:lnTo>
                <a:lnTo>
                  <a:pt x="0" y="6858000"/>
                </a:lnTo>
                <a:lnTo>
                  <a:pt x="0" y="2560590"/>
                </a:lnTo>
                <a:lnTo>
                  <a:pt x="4876038" y="2560590"/>
                </a:lnTo>
                <a:lnTo>
                  <a:pt x="4876038" y="2331990"/>
                </a:lnTo>
                <a:lnTo>
                  <a:pt x="0" y="2331990"/>
                </a:ln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1248" y="858957"/>
            <a:ext cx="4032504" cy="1325563"/>
          </a:xfrm>
        </p:spPr>
        <p:txBody>
          <a:bodyPr/>
          <a:lstStyle>
            <a:lvl1pPr algn="r"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7/14/20XX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Pitch deck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9DD0C4E2-C56D-415A-A93E-7E5A3DD9BBEA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638800" y="1173329"/>
            <a:ext cx="2743200" cy="365760"/>
          </a:xfrm>
        </p:spPr>
        <p:txBody>
          <a:bodyPr>
            <a:noAutofit/>
          </a:bodyPr>
          <a:lstStyle>
            <a:lvl1pPr marL="0" indent="0">
              <a:buNone/>
              <a:defRPr sz="1800" cap="all" baseline="0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1800">
                <a:latin typeface="+mj-lt"/>
              </a:defRPr>
            </a:lvl2pPr>
            <a:lvl3pPr marL="914400" indent="0">
              <a:buNone/>
              <a:defRPr sz="1800">
                <a:latin typeface="+mj-lt"/>
              </a:defRPr>
            </a:lvl3pPr>
            <a:lvl4pPr marL="1371600" indent="0">
              <a:buNone/>
              <a:defRPr sz="1800">
                <a:latin typeface="+mj-lt"/>
              </a:defRPr>
            </a:lvl4pPr>
            <a:lvl5pPr marL="1828800" indent="0">
              <a:buNone/>
              <a:defRPr sz="1800">
                <a:latin typeface="+mj-lt"/>
              </a:defRPr>
            </a:lvl5pPr>
          </a:lstStyle>
          <a:p>
            <a:pPr lvl="0"/>
            <a:r>
              <a:rPr lang="en-US" dirty="0"/>
              <a:t>Click to edit subtitle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63466F58-8094-496E-8FA6-A2A07D706ECA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638800" y="1522412"/>
            <a:ext cx="2743200" cy="914400"/>
          </a:xfrm>
        </p:spPr>
        <p:txBody>
          <a:bodyPr>
            <a:noAutofit/>
          </a:bodyPr>
          <a:lstStyle>
            <a:lvl1pPr marL="0" indent="0">
              <a:lnSpc>
                <a:spcPts val="2000"/>
              </a:lnSpc>
              <a:spcBef>
                <a:spcPts val="0"/>
              </a:spcBef>
              <a:buNone/>
              <a:defRPr sz="1400">
                <a:solidFill>
                  <a:schemeClr val="bg1"/>
                </a:solidFill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4" name="Text Placeholder 10">
            <a:extLst>
              <a:ext uri="{FF2B5EF4-FFF2-40B4-BE49-F238E27FC236}">
                <a16:creationId xmlns:a16="http://schemas.microsoft.com/office/drawing/2014/main" id="{35CDA3A0-B53D-4D18-9792-E99DB7DFDFC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638800" y="2743993"/>
            <a:ext cx="2743200" cy="365760"/>
          </a:xfrm>
        </p:spPr>
        <p:txBody>
          <a:bodyPr>
            <a:noAutofit/>
          </a:bodyPr>
          <a:lstStyle>
            <a:lvl1pPr marL="0" indent="0">
              <a:buNone/>
              <a:defRPr sz="1800" cap="all" baseline="0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1800">
                <a:latin typeface="+mj-lt"/>
              </a:defRPr>
            </a:lvl2pPr>
            <a:lvl3pPr marL="914400" indent="0">
              <a:buNone/>
              <a:defRPr sz="1800">
                <a:latin typeface="+mj-lt"/>
              </a:defRPr>
            </a:lvl3pPr>
            <a:lvl4pPr marL="1371600" indent="0">
              <a:buNone/>
              <a:defRPr sz="1800">
                <a:latin typeface="+mj-lt"/>
              </a:defRPr>
            </a:lvl4pPr>
            <a:lvl5pPr marL="1828800" indent="0">
              <a:buNone/>
              <a:defRPr sz="1800">
                <a:latin typeface="+mj-lt"/>
              </a:defRPr>
            </a:lvl5pPr>
          </a:lstStyle>
          <a:p>
            <a:pPr lvl="0"/>
            <a:r>
              <a:rPr lang="en-US" dirty="0"/>
              <a:t>Click to edit subtitle</a:t>
            </a:r>
          </a:p>
        </p:txBody>
      </p:sp>
      <p:sp>
        <p:nvSpPr>
          <p:cNvPr id="15" name="Text Placeholder 12">
            <a:extLst>
              <a:ext uri="{FF2B5EF4-FFF2-40B4-BE49-F238E27FC236}">
                <a16:creationId xmlns:a16="http://schemas.microsoft.com/office/drawing/2014/main" id="{FEDD6309-46B2-4D7D-A1E2-8F04609BF7B3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638800" y="3074026"/>
            <a:ext cx="2743200" cy="914400"/>
          </a:xfrm>
        </p:spPr>
        <p:txBody>
          <a:bodyPr>
            <a:noAutofit/>
          </a:bodyPr>
          <a:lstStyle>
            <a:lvl1pPr marL="0" indent="0">
              <a:lnSpc>
                <a:spcPts val="2000"/>
              </a:lnSpc>
              <a:spcBef>
                <a:spcPts val="0"/>
              </a:spcBef>
              <a:buNone/>
              <a:defRPr sz="1400">
                <a:solidFill>
                  <a:schemeClr val="bg1"/>
                </a:solidFill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6" name="Text Placeholder 10">
            <a:extLst>
              <a:ext uri="{FF2B5EF4-FFF2-40B4-BE49-F238E27FC236}">
                <a16:creationId xmlns:a16="http://schemas.microsoft.com/office/drawing/2014/main" id="{DF7E20CD-913D-437E-9659-9C125387ECA7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686038" y="1182807"/>
            <a:ext cx="2743200" cy="365760"/>
          </a:xfrm>
        </p:spPr>
        <p:txBody>
          <a:bodyPr>
            <a:noAutofit/>
          </a:bodyPr>
          <a:lstStyle>
            <a:lvl1pPr marL="0" indent="0">
              <a:buNone/>
              <a:defRPr sz="1800" cap="all" baseline="0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1800">
                <a:latin typeface="+mj-lt"/>
              </a:defRPr>
            </a:lvl2pPr>
            <a:lvl3pPr marL="914400" indent="0">
              <a:buNone/>
              <a:defRPr sz="1800">
                <a:latin typeface="+mj-lt"/>
              </a:defRPr>
            </a:lvl3pPr>
            <a:lvl4pPr marL="1371600" indent="0">
              <a:buNone/>
              <a:defRPr sz="1800">
                <a:latin typeface="+mj-lt"/>
              </a:defRPr>
            </a:lvl4pPr>
            <a:lvl5pPr marL="1828800" indent="0">
              <a:buNone/>
              <a:defRPr sz="1800">
                <a:latin typeface="+mj-lt"/>
              </a:defRPr>
            </a:lvl5pPr>
          </a:lstStyle>
          <a:p>
            <a:pPr lvl="0"/>
            <a:r>
              <a:rPr lang="en-US" dirty="0"/>
              <a:t>Click to edit subtitle</a:t>
            </a:r>
          </a:p>
        </p:txBody>
      </p:sp>
      <p:sp>
        <p:nvSpPr>
          <p:cNvPr id="17" name="Text Placeholder 12">
            <a:extLst>
              <a:ext uri="{FF2B5EF4-FFF2-40B4-BE49-F238E27FC236}">
                <a16:creationId xmlns:a16="http://schemas.microsoft.com/office/drawing/2014/main" id="{DB390311-D71A-47E1-A6A4-FC519992545C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8686038" y="1531890"/>
            <a:ext cx="2743200" cy="914400"/>
          </a:xfrm>
        </p:spPr>
        <p:txBody>
          <a:bodyPr>
            <a:noAutofit/>
          </a:bodyPr>
          <a:lstStyle>
            <a:lvl1pPr marL="0" indent="0">
              <a:lnSpc>
                <a:spcPts val="2000"/>
              </a:lnSpc>
              <a:spcBef>
                <a:spcPts val="0"/>
              </a:spcBef>
              <a:buNone/>
              <a:defRPr sz="1400">
                <a:solidFill>
                  <a:schemeClr val="bg1"/>
                </a:solidFill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8" name="Text Placeholder 10">
            <a:extLst>
              <a:ext uri="{FF2B5EF4-FFF2-40B4-BE49-F238E27FC236}">
                <a16:creationId xmlns:a16="http://schemas.microsoft.com/office/drawing/2014/main" id="{A6F112C5-2301-4903-8FFC-3D13F2BD7D9F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8686038" y="2753471"/>
            <a:ext cx="2743200" cy="365760"/>
          </a:xfrm>
        </p:spPr>
        <p:txBody>
          <a:bodyPr>
            <a:noAutofit/>
          </a:bodyPr>
          <a:lstStyle>
            <a:lvl1pPr marL="0" indent="0">
              <a:buNone/>
              <a:defRPr sz="1800" cap="all" baseline="0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1800">
                <a:latin typeface="+mj-lt"/>
              </a:defRPr>
            </a:lvl2pPr>
            <a:lvl3pPr marL="914400" indent="0">
              <a:buNone/>
              <a:defRPr sz="1800">
                <a:latin typeface="+mj-lt"/>
              </a:defRPr>
            </a:lvl3pPr>
            <a:lvl4pPr marL="1371600" indent="0">
              <a:buNone/>
              <a:defRPr sz="1800">
                <a:latin typeface="+mj-lt"/>
              </a:defRPr>
            </a:lvl4pPr>
            <a:lvl5pPr marL="1828800" indent="0">
              <a:buNone/>
              <a:defRPr sz="1800">
                <a:latin typeface="+mj-lt"/>
              </a:defRPr>
            </a:lvl5pPr>
          </a:lstStyle>
          <a:p>
            <a:pPr lvl="0"/>
            <a:r>
              <a:rPr lang="en-US" dirty="0"/>
              <a:t>Click to edit subtitle</a:t>
            </a:r>
          </a:p>
        </p:txBody>
      </p:sp>
      <p:sp>
        <p:nvSpPr>
          <p:cNvPr id="19" name="Text Placeholder 12">
            <a:extLst>
              <a:ext uri="{FF2B5EF4-FFF2-40B4-BE49-F238E27FC236}">
                <a16:creationId xmlns:a16="http://schemas.microsoft.com/office/drawing/2014/main" id="{867721ED-86DF-4220-A638-CB65E0B5B126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8686038" y="3083504"/>
            <a:ext cx="2743200" cy="914400"/>
          </a:xfrm>
        </p:spPr>
        <p:txBody>
          <a:bodyPr>
            <a:noAutofit/>
          </a:bodyPr>
          <a:lstStyle>
            <a:lvl1pPr marL="0" indent="0">
              <a:lnSpc>
                <a:spcPts val="2000"/>
              </a:lnSpc>
              <a:spcBef>
                <a:spcPts val="0"/>
              </a:spcBef>
              <a:buNone/>
              <a:defRPr sz="1400">
                <a:solidFill>
                  <a:schemeClr val="bg1"/>
                </a:solidFill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5620BB15-729F-4427-9DF3-6861F012AE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2331990"/>
            <a:ext cx="4877562" cy="228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458743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912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duct Benefi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77E32A88-04B9-4879-A7DA-64134B3784C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228600" y="0"/>
            <a:ext cx="11961876" cy="6858000"/>
          </a:xfrm>
          <a:custGeom>
            <a:avLst/>
            <a:gdLst>
              <a:gd name="connsiteX0" fmla="*/ 0 w 11961876"/>
              <a:gd name="connsiteY0" fmla="*/ 0 h 6858000"/>
              <a:gd name="connsiteX1" fmla="*/ 11961876 w 11961876"/>
              <a:gd name="connsiteY1" fmla="*/ 0 h 6858000"/>
              <a:gd name="connsiteX2" fmla="*/ 11961876 w 11961876"/>
              <a:gd name="connsiteY2" fmla="*/ 6858000 h 6858000"/>
              <a:gd name="connsiteX3" fmla="*/ 0 w 11961876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961876" h="6858000">
                <a:moveTo>
                  <a:pt x="0" y="0"/>
                </a:moveTo>
                <a:lnTo>
                  <a:pt x="11961876" y="0"/>
                </a:lnTo>
                <a:lnTo>
                  <a:pt x="11961876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14398" y="365760"/>
            <a:ext cx="6400800" cy="1325563"/>
          </a:xfrm>
        </p:spPr>
        <p:txBody>
          <a:bodyPr/>
          <a:lstStyle/>
          <a:p>
            <a:r>
              <a:rPr lang="en-US" dirty="0"/>
              <a:t>CLICK TO EDIT 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8F5A6A-E29E-401A-801A-8FD9CAABA7A5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914401" y="2000292"/>
            <a:ext cx="3162299" cy="3409907"/>
          </a:xfrm>
        </p:spPr>
        <p:txBody>
          <a:bodyPr>
            <a:normAutofit/>
          </a:bodyPr>
          <a:lstStyle>
            <a:lvl1pPr marL="0" indent="0">
              <a:lnSpc>
                <a:spcPts val="2400"/>
              </a:lnSpc>
              <a:spcBef>
                <a:spcPts val="0"/>
              </a:spcBef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7/14/20XX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E5FFA2B6-6061-4DC2-8233-A48FB7AA8F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228600" cy="6858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Text Placeholder 12">
            <a:extLst>
              <a:ext uri="{FF2B5EF4-FFF2-40B4-BE49-F238E27FC236}">
                <a16:creationId xmlns:a16="http://schemas.microsoft.com/office/drawing/2014/main" id="{4A219D8E-BB95-4BDA-98A2-097D1BFA7494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239512" y="5513832"/>
            <a:ext cx="6958584" cy="1371600"/>
          </a:xfrm>
        </p:spPr>
        <p:txBody>
          <a:bodyPr vert="horz" bIns="0" anchor="t">
            <a:no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None/>
              <a:defRPr sz="11000" cap="all" baseline="0">
                <a:solidFill>
                  <a:schemeClr val="bg1">
                    <a:lumMod val="95000"/>
                  </a:schemeClr>
                </a:solidFill>
                <a:latin typeface="Source Sans Pro ExtraLight" panose="020B0303030403020204" pitchFamily="34" charset="0"/>
                <a:ea typeface="Source Sans Pro ExtraLight" panose="020B0303030403020204" pitchFamily="34" charset="0"/>
              </a:defRPr>
            </a:lvl1pPr>
          </a:lstStyle>
          <a:p>
            <a:pPr lvl="0"/>
            <a:r>
              <a:rPr lang="en-US" dirty="0"/>
              <a:t>Benefits</a:t>
            </a:r>
          </a:p>
        </p:txBody>
      </p:sp>
    </p:spTree>
    <p:extLst>
      <p:ext uri="{BB962C8B-B14F-4D97-AF65-F5344CB8AC3E}">
        <p14:creationId xmlns:p14="http://schemas.microsoft.com/office/powerpoint/2010/main" val="2278487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05A412B8-4256-47AC-A275-1AC354C4C6E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524" y="0"/>
            <a:ext cx="12188952" cy="6858000"/>
          </a:xfrm>
          <a:custGeom>
            <a:avLst/>
            <a:gdLst>
              <a:gd name="connsiteX0" fmla="*/ 0 w 12188952"/>
              <a:gd name="connsiteY0" fmla="*/ 0 h 6858000"/>
              <a:gd name="connsiteX1" fmla="*/ 12188952 w 12188952"/>
              <a:gd name="connsiteY1" fmla="*/ 0 h 6858000"/>
              <a:gd name="connsiteX2" fmla="*/ 12188952 w 12188952"/>
              <a:gd name="connsiteY2" fmla="*/ 6858000 h 6858000"/>
              <a:gd name="connsiteX3" fmla="*/ 0 w 12188952"/>
              <a:gd name="connsiteY3" fmla="*/ 6858000 h 6858000"/>
              <a:gd name="connsiteX4" fmla="*/ 0 w 12188952"/>
              <a:gd name="connsiteY4" fmla="*/ 4926523 h 6858000"/>
              <a:gd name="connsiteX5" fmla="*/ 9142476 w 12188952"/>
              <a:gd name="connsiteY5" fmla="*/ 4926523 h 6858000"/>
              <a:gd name="connsiteX6" fmla="*/ 9142476 w 12188952"/>
              <a:gd name="connsiteY6" fmla="*/ 4697923 h 6858000"/>
              <a:gd name="connsiteX7" fmla="*/ 0 w 12188952"/>
              <a:gd name="connsiteY7" fmla="*/ 4697923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88952" h="6858000">
                <a:moveTo>
                  <a:pt x="0" y="0"/>
                </a:moveTo>
                <a:lnTo>
                  <a:pt x="12188952" y="0"/>
                </a:lnTo>
                <a:lnTo>
                  <a:pt x="12188952" y="6858000"/>
                </a:lnTo>
                <a:lnTo>
                  <a:pt x="0" y="6858000"/>
                </a:lnTo>
                <a:lnTo>
                  <a:pt x="0" y="4926523"/>
                </a:lnTo>
                <a:lnTo>
                  <a:pt x="9142476" y="4926523"/>
                </a:lnTo>
                <a:lnTo>
                  <a:pt x="9142476" y="4697923"/>
                </a:lnTo>
                <a:lnTo>
                  <a:pt x="0" y="4697923"/>
                </a:ln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DE3D039-0A18-4031-8A63-D83666B066F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1850" y="5084064"/>
            <a:ext cx="8311896" cy="1049254"/>
          </a:xfrm>
        </p:spPr>
        <p:txBody>
          <a:bodyPr anchor="b">
            <a:normAutofit/>
          </a:bodyPr>
          <a:lstStyle>
            <a:lvl1pPr algn="r">
              <a:defRPr sz="4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8EB05F6-A3ED-45AB-B103-D5E34BFD60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7/14/20XX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F029C1C-740D-4213-96FE-1FAA3072FF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4E8801-7449-48B4-8D64-BCE20D0831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DBCBD4E-87D0-4BA6-A1B4-3DC9452A36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4697923"/>
            <a:ext cx="9144000" cy="228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16592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siness Mod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id="{B695704B-E527-4A3C-9B8B-CDEB8724F0F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524" y="0"/>
            <a:ext cx="12188952" cy="6858000"/>
          </a:xfrm>
          <a:custGeom>
            <a:avLst/>
            <a:gdLst>
              <a:gd name="connsiteX0" fmla="*/ 7789164 w 12188952"/>
              <a:gd name="connsiteY0" fmla="*/ 2258568 h 6858000"/>
              <a:gd name="connsiteX1" fmla="*/ 7789164 w 12188952"/>
              <a:gd name="connsiteY1" fmla="*/ 2487168 h 6858000"/>
              <a:gd name="connsiteX2" fmla="*/ 10715244 w 12188952"/>
              <a:gd name="connsiteY2" fmla="*/ 2487168 h 6858000"/>
              <a:gd name="connsiteX3" fmla="*/ 10715244 w 12188952"/>
              <a:gd name="connsiteY3" fmla="*/ 2258568 h 6858000"/>
              <a:gd name="connsiteX4" fmla="*/ 4634484 w 12188952"/>
              <a:gd name="connsiteY4" fmla="*/ 2258568 h 6858000"/>
              <a:gd name="connsiteX5" fmla="*/ 4634484 w 12188952"/>
              <a:gd name="connsiteY5" fmla="*/ 2487168 h 6858000"/>
              <a:gd name="connsiteX6" fmla="*/ 7560564 w 12188952"/>
              <a:gd name="connsiteY6" fmla="*/ 2487168 h 6858000"/>
              <a:gd name="connsiteX7" fmla="*/ 7560564 w 12188952"/>
              <a:gd name="connsiteY7" fmla="*/ 2258568 h 6858000"/>
              <a:gd name="connsiteX8" fmla="*/ 1443228 w 12188952"/>
              <a:gd name="connsiteY8" fmla="*/ 2258568 h 6858000"/>
              <a:gd name="connsiteX9" fmla="*/ 1443228 w 12188952"/>
              <a:gd name="connsiteY9" fmla="*/ 2487168 h 6858000"/>
              <a:gd name="connsiteX10" fmla="*/ 4369308 w 12188952"/>
              <a:gd name="connsiteY10" fmla="*/ 2487168 h 6858000"/>
              <a:gd name="connsiteX11" fmla="*/ 4369308 w 12188952"/>
              <a:gd name="connsiteY11" fmla="*/ 2258568 h 6858000"/>
              <a:gd name="connsiteX12" fmla="*/ 0 w 12188952"/>
              <a:gd name="connsiteY12" fmla="*/ 0 h 6858000"/>
              <a:gd name="connsiteX13" fmla="*/ 12188952 w 12188952"/>
              <a:gd name="connsiteY13" fmla="*/ 0 h 6858000"/>
              <a:gd name="connsiteX14" fmla="*/ 12188952 w 12188952"/>
              <a:gd name="connsiteY14" fmla="*/ 6858000 h 6858000"/>
              <a:gd name="connsiteX15" fmla="*/ 0 w 12188952"/>
              <a:gd name="connsiteY15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12188952" h="6858000">
                <a:moveTo>
                  <a:pt x="7789164" y="2258568"/>
                </a:moveTo>
                <a:lnTo>
                  <a:pt x="7789164" y="2487168"/>
                </a:lnTo>
                <a:lnTo>
                  <a:pt x="10715244" y="2487168"/>
                </a:lnTo>
                <a:lnTo>
                  <a:pt x="10715244" y="2258568"/>
                </a:lnTo>
                <a:close/>
                <a:moveTo>
                  <a:pt x="4634484" y="2258568"/>
                </a:moveTo>
                <a:lnTo>
                  <a:pt x="4634484" y="2487168"/>
                </a:lnTo>
                <a:lnTo>
                  <a:pt x="7560564" y="2487168"/>
                </a:lnTo>
                <a:lnTo>
                  <a:pt x="7560564" y="2258568"/>
                </a:lnTo>
                <a:close/>
                <a:moveTo>
                  <a:pt x="1443228" y="2258568"/>
                </a:moveTo>
                <a:lnTo>
                  <a:pt x="1443228" y="2487168"/>
                </a:lnTo>
                <a:lnTo>
                  <a:pt x="4369308" y="2487168"/>
                </a:lnTo>
                <a:lnTo>
                  <a:pt x="4369308" y="2258568"/>
                </a:lnTo>
                <a:close/>
                <a:moveTo>
                  <a:pt x="0" y="0"/>
                </a:moveTo>
                <a:lnTo>
                  <a:pt x="12188952" y="0"/>
                </a:lnTo>
                <a:lnTo>
                  <a:pt x="12188952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FC626A5-4FF6-42BD-858A-AE4B2C23A6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ZA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9E5E346-F307-4307-949D-77CDB6E6577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ZA" dirty="0"/>
              <a:t>Pitch deck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B4446C0-A637-4726-88A6-815A6AB63B9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19B51A1E-902D-48AF-9020-955120F399B6}" type="slidenum">
              <a:rPr lang="en-ZA" smtClean="0"/>
              <a:pPr/>
              <a:t>‹#›</a:t>
            </a:fld>
            <a:endParaRPr lang="en-ZA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07F18567-9326-411F-BA8D-561D58C7DD91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1444752" y="2487165"/>
            <a:ext cx="2926080" cy="2714379"/>
          </a:xfrm>
          <a:solidFill>
            <a:schemeClr val="bg1">
              <a:alpha val="85000"/>
            </a:schemeClr>
          </a:solidFill>
        </p:spPr>
        <p:txBody>
          <a:bodyPr tIns="429768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800" cap="all" baseline="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Bullet 2</a:t>
            </a:r>
            <a:endParaRPr lang="en-ZA" dirty="0"/>
          </a:p>
        </p:txBody>
      </p:sp>
      <p:sp>
        <p:nvSpPr>
          <p:cNvPr id="10" name="Text Placeholder 10">
            <a:extLst>
              <a:ext uri="{FF2B5EF4-FFF2-40B4-BE49-F238E27FC236}">
                <a16:creationId xmlns:a16="http://schemas.microsoft.com/office/drawing/2014/main" id="{39809F78-EA1B-4C23-A53E-7DE8B4A6AE1D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1673352" y="3374136"/>
            <a:ext cx="2468880" cy="1371600"/>
          </a:xfrm>
        </p:spPr>
        <p:txBody>
          <a:bodyPr/>
          <a:lstStyle>
            <a:lvl1pPr marL="0" indent="0" algn="ctr">
              <a:lnSpc>
                <a:spcPts val="2200"/>
              </a:lnSpc>
              <a:spcBef>
                <a:spcPts val="0"/>
              </a:spcBef>
              <a:buNone/>
              <a:defRPr sz="14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Bullet Description</a:t>
            </a:r>
            <a:endParaRPr lang="en-ZA" dirty="0"/>
          </a:p>
        </p:txBody>
      </p:sp>
      <p:sp>
        <p:nvSpPr>
          <p:cNvPr id="11" name="Text Placeholder 8">
            <a:extLst>
              <a:ext uri="{FF2B5EF4-FFF2-40B4-BE49-F238E27FC236}">
                <a16:creationId xmlns:a16="http://schemas.microsoft.com/office/drawing/2014/main" id="{97E7DC10-1618-471B-9441-C640C7FEDD37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4636008" y="2487165"/>
            <a:ext cx="2926080" cy="2715768"/>
          </a:xfrm>
          <a:solidFill>
            <a:schemeClr val="bg1">
              <a:alpha val="85000"/>
            </a:schemeClr>
          </a:solidFill>
        </p:spPr>
        <p:txBody>
          <a:bodyPr tIns="429768"/>
          <a:lstStyle>
            <a:lvl1pPr marL="0" indent="0" algn="ctr">
              <a:buFont typeface="Arial" panose="020B0604020202020204" pitchFamily="34" charset="0"/>
              <a:buNone/>
              <a:defRPr sz="1800" cap="all" baseline="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Bullet 3</a:t>
            </a:r>
            <a:endParaRPr lang="en-ZA" dirty="0"/>
          </a:p>
        </p:txBody>
      </p:sp>
      <p:sp>
        <p:nvSpPr>
          <p:cNvPr id="12" name="Text Placeholder 10">
            <a:extLst>
              <a:ext uri="{FF2B5EF4-FFF2-40B4-BE49-F238E27FC236}">
                <a16:creationId xmlns:a16="http://schemas.microsoft.com/office/drawing/2014/main" id="{20AEB661-858B-44C9-9484-E540E04AD365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4873775" y="3374136"/>
            <a:ext cx="2468880" cy="1371600"/>
          </a:xfrm>
        </p:spPr>
        <p:txBody>
          <a:bodyPr/>
          <a:lstStyle>
            <a:lvl1pPr marL="0" indent="0" algn="ctr">
              <a:lnSpc>
                <a:spcPts val="2200"/>
              </a:lnSpc>
              <a:spcBef>
                <a:spcPts val="0"/>
              </a:spcBef>
              <a:buNone/>
              <a:defRPr sz="14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Bullet Description</a:t>
            </a:r>
            <a:endParaRPr lang="en-ZA" dirty="0"/>
          </a:p>
        </p:txBody>
      </p:sp>
      <p:sp>
        <p:nvSpPr>
          <p:cNvPr id="13" name="Text Placeholder 8">
            <a:extLst>
              <a:ext uri="{FF2B5EF4-FFF2-40B4-BE49-F238E27FC236}">
                <a16:creationId xmlns:a16="http://schemas.microsoft.com/office/drawing/2014/main" id="{FDB26B40-5901-4EF0-BCF0-55677E28B176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7790688" y="2487165"/>
            <a:ext cx="2926080" cy="2715768"/>
          </a:xfrm>
          <a:solidFill>
            <a:schemeClr val="bg1">
              <a:alpha val="85000"/>
            </a:schemeClr>
          </a:solidFill>
        </p:spPr>
        <p:txBody>
          <a:bodyPr tIns="429768"/>
          <a:lstStyle>
            <a:lvl1pPr marL="0" indent="0" algn="ctr">
              <a:buFont typeface="Arial" panose="020B0604020202020204" pitchFamily="34" charset="0"/>
              <a:buNone/>
              <a:defRPr sz="1800" cap="all" baseline="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Bullet 4</a:t>
            </a:r>
            <a:endParaRPr lang="en-ZA" dirty="0"/>
          </a:p>
        </p:txBody>
      </p:sp>
      <p:sp>
        <p:nvSpPr>
          <p:cNvPr id="14" name="Text Placeholder 10">
            <a:extLst>
              <a:ext uri="{FF2B5EF4-FFF2-40B4-BE49-F238E27FC236}">
                <a16:creationId xmlns:a16="http://schemas.microsoft.com/office/drawing/2014/main" id="{CCEAE0AB-74EC-4097-A534-A578F1097938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8019288" y="3374136"/>
            <a:ext cx="2468880" cy="1371600"/>
          </a:xfrm>
        </p:spPr>
        <p:txBody>
          <a:bodyPr/>
          <a:lstStyle>
            <a:lvl1pPr marL="0" indent="0" algn="ctr">
              <a:lnSpc>
                <a:spcPts val="2200"/>
              </a:lnSpc>
              <a:spcBef>
                <a:spcPts val="0"/>
              </a:spcBef>
              <a:buNone/>
              <a:defRPr sz="14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Bullet Description</a:t>
            </a:r>
            <a:endParaRPr lang="en-ZA" dirty="0"/>
          </a:p>
        </p:txBody>
      </p:sp>
      <p:sp>
        <p:nvSpPr>
          <p:cNvPr id="16" name="Date Placeholder 4">
            <a:extLst>
              <a:ext uri="{FF2B5EF4-FFF2-40B4-BE49-F238E27FC236}">
                <a16:creationId xmlns:a16="http://schemas.microsoft.com/office/drawing/2014/main" id="{C0256D1E-8A29-4C0A-8641-E823E877CF86}"/>
              </a:ext>
            </a:extLst>
          </p:cNvPr>
          <p:cNvSpPr>
            <a:spLocks noGrp="1"/>
          </p:cNvSpPr>
          <p:nvPr>
            <p:ph type="dt" sz="half" idx="39"/>
          </p:nvPr>
        </p:nvSpPr>
        <p:spPr>
          <a:xfrm>
            <a:off x="838200" y="6356350"/>
            <a:ext cx="2743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7/14/20XX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370B45ED-DCCD-4701-9ACC-9C83B74D17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444752" y="2258568"/>
            <a:ext cx="2926080" cy="228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09508955-3B0C-44CA-B1F9-AD0E70CDB0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636008" y="2258568"/>
            <a:ext cx="2926080" cy="228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8612ACAA-EEDE-4C74-AF6C-6A7D06F73B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7790688" y="2258568"/>
            <a:ext cx="2926080" cy="228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860284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rket overvie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icture Placeholder 10">
            <a:extLst>
              <a:ext uri="{FF2B5EF4-FFF2-40B4-BE49-F238E27FC236}">
                <a16:creationId xmlns:a16="http://schemas.microsoft.com/office/drawing/2014/main" id="{27AEA2E6-E265-44DE-9F3F-657ECFF5D138}"/>
              </a:ext>
            </a:extLst>
          </p:cNvPr>
          <p:cNvSpPr>
            <a:spLocks noGrp="1"/>
          </p:cNvSpPr>
          <p:nvPr>
            <p:ph type="pic" sz="quarter" idx="34"/>
          </p:nvPr>
        </p:nvSpPr>
        <p:spPr>
          <a:xfrm>
            <a:off x="1524" y="0"/>
            <a:ext cx="12188952" cy="6858000"/>
          </a:xfrm>
          <a:solidFill>
            <a:schemeClr val="accent6">
              <a:lumMod val="20000"/>
              <a:lumOff val="80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C37569F-733B-494F-B7CB-231805209077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0" y="2258568"/>
            <a:ext cx="12190476" cy="2743200"/>
          </a:xfrm>
          <a:solidFill>
            <a:schemeClr val="accent2">
              <a:alpha val="95000"/>
            </a:schemeClr>
          </a:solidFill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 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FC626A5-4FF6-42BD-858A-AE4B2C23A6B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ZA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9E5E346-F307-4307-949D-77CDB6E6577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ZA" dirty="0"/>
              <a:t>Pitch deck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B4446C0-A637-4726-88A6-815A6AB63B9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19B51A1E-902D-48AF-9020-955120F399B6}" type="slidenum">
              <a:rPr lang="en-ZA" smtClean="0"/>
              <a:pPr/>
              <a:t>‹#›</a:t>
            </a:fld>
            <a:endParaRPr lang="en-ZA" dirty="0"/>
          </a:p>
        </p:txBody>
      </p:sp>
      <p:sp>
        <p:nvSpPr>
          <p:cNvPr id="16" name="Text Placeholder 3">
            <a:extLst>
              <a:ext uri="{FF2B5EF4-FFF2-40B4-BE49-F238E27FC236}">
                <a16:creationId xmlns:a16="http://schemas.microsoft.com/office/drawing/2014/main" id="{3A5BA28D-2313-499F-93AB-7C86B0305709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1767130" y="2752344"/>
            <a:ext cx="2560320" cy="603504"/>
          </a:xfrm>
          <a:prstGeom prst="rect">
            <a:avLst/>
          </a:prstGeom>
          <a:noFill/>
        </p:spPr>
        <p:txBody>
          <a:bodyPr anchor="ctr" anchorCtr="0">
            <a:normAutofit/>
          </a:bodyPr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accent2">
                    <a:lumMod val="20000"/>
                    <a:lumOff val="80000"/>
                  </a:schemeClr>
                </a:solidFill>
                <a:latin typeface="+mj-lt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dirty="0"/>
              <a:t>1</a:t>
            </a:r>
            <a:endParaRPr lang="en-ZA" dirty="0"/>
          </a:p>
        </p:txBody>
      </p:sp>
      <p:sp>
        <p:nvSpPr>
          <p:cNvPr id="17" name="Text Placeholder 9">
            <a:extLst>
              <a:ext uri="{FF2B5EF4-FFF2-40B4-BE49-F238E27FC236}">
                <a16:creationId xmlns:a16="http://schemas.microsoft.com/office/drawing/2014/main" id="{4E9F4FE1-F54C-4B3C-9CED-6C3058B00352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4815840" y="2752344"/>
            <a:ext cx="2560320" cy="603504"/>
          </a:xfrm>
          <a:prstGeom prst="rect">
            <a:avLst/>
          </a:prstGeom>
          <a:noFill/>
        </p:spPr>
        <p:txBody>
          <a:bodyPr vert="horz" lIns="0" tIns="0" rIns="0" bIns="0" rtlCol="0" anchor="ctr" anchorCtr="0">
            <a:noAutofit/>
          </a:bodyPr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lang="en-ZA" sz="3600" dirty="0">
                <a:solidFill>
                  <a:schemeClr val="accent2">
                    <a:lumMod val="20000"/>
                    <a:lumOff val="80000"/>
                  </a:schemeClr>
                </a:solidFill>
                <a:latin typeface="+mj-lt"/>
              </a:defRPr>
            </a:lvl1pPr>
          </a:lstStyle>
          <a:p>
            <a:pPr marL="266700" lvl="0" indent="-266700" algn="ctr"/>
            <a:r>
              <a:rPr lang="en-US" dirty="0"/>
              <a:t>2</a:t>
            </a:r>
            <a:endParaRPr lang="en-ZA" dirty="0"/>
          </a:p>
        </p:txBody>
      </p:sp>
      <p:sp>
        <p:nvSpPr>
          <p:cNvPr id="18" name="Text Placeholder 9">
            <a:extLst>
              <a:ext uri="{FF2B5EF4-FFF2-40B4-BE49-F238E27FC236}">
                <a16:creationId xmlns:a16="http://schemas.microsoft.com/office/drawing/2014/main" id="{26328AB3-6C8E-4BB6-9C01-852150BDFE17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7867194" y="2752344"/>
            <a:ext cx="2560320" cy="603504"/>
          </a:xfrm>
          <a:prstGeom prst="rect">
            <a:avLst/>
          </a:prstGeom>
          <a:noFill/>
        </p:spPr>
        <p:txBody>
          <a:bodyPr vert="horz" lIns="0" tIns="0" rIns="0" bIns="0" rtlCol="0" anchor="ctr" anchorCtr="0">
            <a:noAutofit/>
          </a:bodyPr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lang="en-ZA" sz="3600" dirty="0">
                <a:solidFill>
                  <a:schemeClr val="accent2">
                    <a:lumMod val="20000"/>
                    <a:lumOff val="80000"/>
                  </a:schemeClr>
                </a:solidFill>
                <a:latin typeface="+mj-lt"/>
              </a:defRPr>
            </a:lvl1pPr>
          </a:lstStyle>
          <a:p>
            <a:pPr marL="266700" lvl="0" indent="-266700" algn="ctr"/>
            <a:r>
              <a:rPr lang="en-US" dirty="0"/>
              <a:t>3</a:t>
            </a:r>
            <a:endParaRPr lang="en-ZA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31369B8-B3F7-44DF-975B-57630CED624E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1767130" y="3502152"/>
            <a:ext cx="2560320" cy="1371600"/>
          </a:xfrm>
        </p:spPr>
        <p:txBody>
          <a:bodyPr>
            <a:noAutofit/>
          </a:bodyPr>
          <a:lstStyle>
            <a:lvl1pPr marL="0" indent="0" algn="ctr">
              <a:buNone/>
              <a:defRPr sz="1400">
                <a:solidFill>
                  <a:schemeClr val="bg1"/>
                </a:solidFill>
                <a:latin typeface="+mn-lt"/>
              </a:defRPr>
            </a:lvl1pPr>
            <a:lvl2pPr marL="457200" indent="0">
              <a:buNone/>
              <a:defRPr sz="1800">
                <a:solidFill>
                  <a:schemeClr val="bg1"/>
                </a:solidFill>
                <a:latin typeface="+mj-lt"/>
              </a:defRPr>
            </a:lvl2pPr>
            <a:lvl3pPr marL="914400" indent="0">
              <a:buNone/>
              <a:defRPr sz="1800">
                <a:solidFill>
                  <a:schemeClr val="bg1"/>
                </a:solidFill>
                <a:latin typeface="+mj-lt"/>
              </a:defRPr>
            </a:lvl3pPr>
            <a:lvl4pPr marL="1371600" indent="0">
              <a:buNone/>
              <a:defRPr sz="1800">
                <a:solidFill>
                  <a:schemeClr val="bg1"/>
                </a:solidFill>
                <a:latin typeface="+mj-lt"/>
              </a:defRPr>
            </a:lvl4pPr>
            <a:lvl5pPr marL="1828800" indent="0">
              <a:buNone/>
              <a:defRPr sz="1800"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23" name="Text Placeholder 3">
            <a:extLst>
              <a:ext uri="{FF2B5EF4-FFF2-40B4-BE49-F238E27FC236}">
                <a16:creationId xmlns:a16="http://schemas.microsoft.com/office/drawing/2014/main" id="{8199533E-4480-4EF0-855E-F0FC142777BF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4815840" y="3502152"/>
            <a:ext cx="2560320" cy="1371600"/>
          </a:xfrm>
        </p:spPr>
        <p:txBody>
          <a:bodyPr>
            <a:noAutofit/>
          </a:bodyPr>
          <a:lstStyle>
            <a:lvl1pPr marL="0" indent="0" algn="ctr">
              <a:buNone/>
              <a:defRPr sz="1400">
                <a:solidFill>
                  <a:schemeClr val="bg1"/>
                </a:solidFill>
                <a:latin typeface="+mn-lt"/>
              </a:defRPr>
            </a:lvl1pPr>
            <a:lvl2pPr marL="457200" indent="0">
              <a:buNone/>
              <a:defRPr sz="1800">
                <a:solidFill>
                  <a:schemeClr val="bg1"/>
                </a:solidFill>
                <a:latin typeface="+mj-lt"/>
              </a:defRPr>
            </a:lvl2pPr>
            <a:lvl3pPr marL="914400" indent="0">
              <a:buNone/>
              <a:defRPr sz="1800">
                <a:solidFill>
                  <a:schemeClr val="bg1"/>
                </a:solidFill>
                <a:latin typeface="+mj-lt"/>
              </a:defRPr>
            </a:lvl3pPr>
            <a:lvl4pPr marL="1371600" indent="0">
              <a:buNone/>
              <a:defRPr sz="1800">
                <a:solidFill>
                  <a:schemeClr val="bg1"/>
                </a:solidFill>
                <a:latin typeface="+mj-lt"/>
              </a:defRPr>
            </a:lvl4pPr>
            <a:lvl5pPr marL="1828800" indent="0">
              <a:buNone/>
              <a:defRPr sz="1800"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24" name="Text Placeholder 3">
            <a:extLst>
              <a:ext uri="{FF2B5EF4-FFF2-40B4-BE49-F238E27FC236}">
                <a16:creationId xmlns:a16="http://schemas.microsoft.com/office/drawing/2014/main" id="{58E1CB88-990B-431E-A733-AF73E3090549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7867194" y="3502152"/>
            <a:ext cx="2560320" cy="1371600"/>
          </a:xfrm>
        </p:spPr>
        <p:txBody>
          <a:bodyPr>
            <a:noAutofit/>
          </a:bodyPr>
          <a:lstStyle>
            <a:lvl1pPr marL="0" indent="0" algn="ctr">
              <a:buNone/>
              <a:defRPr sz="1400">
                <a:solidFill>
                  <a:schemeClr val="bg1"/>
                </a:solidFill>
                <a:latin typeface="+mn-lt"/>
              </a:defRPr>
            </a:lvl1pPr>
            <a:lvl2pPr marL="457200" indent="0">
              <a:buNone/>
              <a:defRPr sz="1800">
                <a:solidFill>
                  <a:schemeClr val="bg1"/>
                </a:solidFill>
                <a:latin typeface="+mj-lt"/>
              </a:defRPr>
            </a:lvl2pPr>
            <a:lvl3pPr marL="914400" indent="0">
              <a:buNone/>
              <a:defRPr sz="1800">
                <a:solidFill>
                  <a:schemeClr val="bg1"/>
                </a:solidFill>
                <a:latin typeface="+mj-lt"/>
              </a:defRPr>
            </a:lvl3pPr>
            <a:lvl4pPr marL="1371600" indent="0">
              <a:buNone/>
              <a:defRPr sz="1800">
                <a:solidFill>
                  <a:schemeClr val="bg1"/>
                </a:solidFill>
                <a:latin typeface="+mj-lt"/>
              </a:defRPr>
            </a:lvl4pPr>
            <a:lvl5pPr marL="1828800" indent="0">
              <a:buNone/>
              <a:defRPr sz="1800"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5" name="Date Placeholder 4">
            <a:extLst>
              <a:ext uri="{FF2B5EF4-FFF2-40B4-BE49-F238E27FC236}">
                <a16:creationId xmlns:a16="http://schemas.microsoft.com/office/drawing/2014/main" id="{DCF4F2F5-E92C-4ECF-9FDE-3E0CE4FBFCA8}"/>
              </a:ext>
            </a:extLst>
          </p:cNvPr>
          <p:cNvSpPr>
            <a:spLocks noGrp="1"/>
          </p:cNvSpPr>
          <p:nvPr>
            <p:ph type="dt" sz="half" idx="38"/>
          </p:nvPr>
        </p:nvSpPr>
        <p:spPr>
          <a:xfrm>
            <a:off x="838200" y="6356350"/>
            <a:ext cx="2743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7/14/20XX</a:t>
            </a:r>
          </a:p>
        </p:txBody>
      </p:sp>
    </p:spTree>
    <p:extLst>
      <p:ext uri="{BB962C8B-B14F-4D97-AF65-F5344CB8AC3E}">
        <p14:creationId xmlns:p14="http://schemas.microsoft.com/office/powerpoint/2010/main" val="28764089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B4660D4-B0ED-42D9-BC6D-AF4F1F9CB6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4C607AE-E8B7-4C3B-A6DA-04289E2F0A4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01917CC-671D-47EA-B065-51E87EC27B5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 dirty="0"/>
              <a:t>7/14/20XX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F2D0B54-5D87-4D1B-9C6E-5A7B87C833A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 dirty="0"/>
              <a:t>Pitch deck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CADFFD-0FF7-4DDC-8879-918576F63EA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43051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6" r:id="rId2"/>
    <p:sldLayoutId id="2147483667" r:id="rId3"/>
    <p:sldLayoutId id="2147483685" r:id="rId4"/>
    <p:sldLayoutId id="2147483650" r:id="rId5"/>
    <p:sldLayoutId id="2147483669" r:id="rId6"/>
    <p:sldLayoutId id="2147483651" r:id="rId7"/>
    <p:sldLayoutId id="2147483671" r:id="rId8"/>
    <p:sldLayoutId id="2147483683" r:id="rId9"/>
    <p:sldLayoutId id="2147483687" r:id="rId10"/>
    <p:sldLayoutId id="2147483672" r:id="rId11"/>
    <p:sldLayoutId id="2147483680" r:id="rId12"/>
    <p:sldLayoutId id="2147483678" r:id="rId13"/>
    <p:sldLayoutId id="2147483653" r:id="rId14"/>
    <p:sldLayoutId id="2147483677" r:id="rId15"/>
    <p:sldLayoutId id="2147483673" r:id="rId16"/>
    <p:sldLayoutId id="2147483654" r:id="rId17"/>
    <p:sldLayoutId id="2147483674" r:id="rId18"/>
    <p:sldLayoutId id="2147483675" r:id="rId19"/>
    <p:sldLayoutId id="2147483676" r:id="rId20"/>
    <p:sldLayoutId id="2147483668" r:id="rId21"/>
    <p:sldLayoutId id="2147483652" r:id="rId22"/>
    <p:sldLayoutId id="2147483656" r:id="rId23"/>
    <p:sldLayoutId id="2147483657" r:id="rId24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5136" userDrawn="1">
          <p15:clr>
            <a:srgbClr val="5ACBF0"/>
          </p15:clr>
        </p15:guide>
        <p15:guide id="2" pos="2568" userDrawn="1">
          <p15:clr>
            <a:srgbClr val="5ACBF0"/>
          </p15:clr>
        </p15:guide>
        <p15:guide id="3" pos="5760" userDrawn="1">
          <p15:clr>
            <a:srgbClr val="F26B43"/>
          </p15:clr>
        </p15:guide>
        <p15:guide id="4" pos="1920" userDrawn="1">
          <p15:clr>
            <a:srgbClr val="F26B43"/>
          </p15:clr>
        </p15:guide>
        <p15:guide id="5" pos="3840" userDrawn="1">
          <p15:clr>
            <a:srgbClr val="F26B43"/>
          </p15:clr>
        </p15:guide>
        <p15:guide id="6" pos="576" userDrawn="1">
          <p15:clr>
            <a:srgbClr val="000000"/>
          </p15:clr>
        </p15:guide>
        <p15:guide id="7" pos="7104" userDrawn="1">
          <p15:clr>
            <a:srgbClr val="000000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1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6.xml"/><Relationship Id="rId4" Type="http://schemas.openxmlformats.org/officeDocument/2006/relationships/image" Target="../media/image9.jp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 descr="photo of bridge and cables">
            <a:extLst>
              <a:ext uri="{FF2B5EF4-FFF2-40B4-BE49-F238E27FC236}">
                <a16:creationId xmlns:a16="http://schemas.microsoft.com/office/drawing/2014/main" id="{96D6DE01-D902-4482-9C44-25411826C9AE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24" y="0"/>
            <a:ext cx="12188952" cy="6858000"/>
          </a:xfrm>
        </p:spPr>
      </p:pic>
      <p:sp>
        <p:nvSpPr>
          <p:cNvPr id="7" name="Title 6">
            <a:extLst>
              <a:ext uri="{FF2B5EF4-FFF2-40B4-BE49-F238E27FC236}">
                <a16:creationId xmlns:a16="http://schemas.microsoft.com/office/drawing/2014/main" id="{9C522CE7-8601-4799-A188-72F4C128D33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2875020"/>
            <a:ext cx="9144000" cy="1107959"/>
          </a:xfrm>
        </p:spPr>
        <p:txBody>
          <a:bodyPr anchor="b">
            <a:normAutofit fontScale="90000"/>
          </a:bodyPr>
          <a:lstStyle/>
          <a:p>
            <a:r>
              <a:rPr lang="en-US" dirty="0"/>
              <a:t>Can Pessimism/Optimism Presage the Market?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B95A575-4944-44FE-8343-886F3F62894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23141" y="4656016"/>
            <a:ext cx="7953375" cy="457200"/>
          </a:xfrm>
        </p:spPr>
        <p:txBody>
          <a:bodyPr/>
          <a:lstStyle/>
          <a:p>
            <a:r>
              <a:rPr lang="en-US" dirty="0"/>
              <a:t>Jeffrey </a:t>
            </a:r>
            <a:r>
              <a:rPr lang="en-US" dirty="0" err="1"/>
              <a:t>Oller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242537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 descr="photo of coins on a table&#10;">
            <a:extLst>
              <a:ext uri="{FF2B5EF4-FFF2-40B4-BE49-F238E27FC236}">
                <a16:creationId xmlns:a16="http://schemas.microsoft.com/office/drawing/2014/main" id="{A78432FC-7702-44D2-9799-5CC8D3D0C06C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28554" r="28554"/>
          <a:stretch/>
        </p:blipFill>
        <p:spPr/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291CFAB-A735-4A31-A51D-42FE1F5E94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POSSIBLE IMPROVEMENTS</a:t>
            </a:r>
          </a:p>
        </p:txBody>
      </p:sp>
      <p:sp>
        <p:nvSpPr>
          <p:cNvPr id="43" name="Date Placeholder 42">
            <a:extLst>
              <a:ext uri="{FF2B5EF4-FFF2-40B4-BE49-F238E27FC236}">
                <a16:creationId xmlns:a16="http://schemas.microsoft.com/office/drawing/2014/main" id="{0069E16B-D01D-4956-97FF-736360826B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11/17/2022</a:t>
            </a:r>
          </a:p>
        </p:txBody>
      </p:sp>
      <p:sp>
        <p:nvSpPr>
          <p:cNvPr id="45" name="Slide Number Placeholder 44">
            <a:extLst>
              <a:ext uri="{FF2B5EF4-FFF2-40B4-BE49-F238E27FC236}">
                <a16:creationId xmlns:a16="http://schemas.microsoft.com/office/drawing/2014/main" id="{839DF259-1923-4D25-955A-2AFFAE8BDE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421587F-8DFD-4A31-9931-8A346A92D87A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 vert="horz" lIns="91440" tIns="45720" rIns="91440" bIns="45720" rtlCol="0" anchor="t">
            <a:normAutofit lnSpcReduction="10000"/>
          </a:bodyPr>
          <a:lstStyle/>
          <a:p>
            <a:r>
              <a:rPr lang="en-ZA" dirty="0"/>
              <a:t>More data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511B0752-C624-457B-B12B-B88C90BBA8D7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ZA" dirty="0"/>
              <a:t>Use other sources of sentiment data (headlines, newspaper articles, etc.)</a:t>
            </a:r>
          </a:p>
          <a:p>
            <a:endParaRPr lang="en-US" dirty="0"/>
          </a:p>
        </p:txBody>
      </p:sp>
      <p:sp>
        <p:nvSpPr>
          <p:cNvPr id="25" name="Text Placeholder 24">
            <a:extLst>
              <a:ext uri="{FF2B5EF4-FFF2-40B4-BE49-F238E27FC236}">
                <a16:creationId xmlns:a16="http://schemas.microsoft.com/office/drawing/2014/main" id="{6E0EDB3B-C0A8-4C28-A8CE-248E9B2BF5F1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ZA" dirty="0"/>
              <a:t>Predict stock prices rather than GDP</a:t>
            </a:r>
            <a:endParaRPr lang="en-US" dirty="0"/>
          </a:p>
        </p:txBody>
      </p:sp>
      <p:sp>
        <p:nvSpPr>
          <p:cNvPr id="26" name="Text Placeholder 25">
            <a:extLst>
              <a:ext uri="{FF2B5EF4-FFF2-40B4-BE49-F238E27FC236}">
                <a16:creationId xmlns:a16="http://schemas.microsoft.com/office/drawing/2014/main" id="{6446DD38-A9AC-47C3-9018-7367CED92B9D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en-ZA" dirty="0"/>
              <a:t>Would improve granularity since GDP is collected quarterly</a:t>
            </a:r>
            <a:endParaRPr lang="en-US" dirty="0"/>
          </a:p>
        </p:txBody>
      </p:sp>
      <p:sp>
        <p:nvSpPr>
          <p:cNvPr id="27" name="Text Placeholder 26">
            <a:extLst>
              <a:ext uri="{FF2B5EF4-FFF2-40B4-BE49-F238E27FC236}">
                <a16:creationId xmlns:a16="http://schemas.microsoft.com/office/drawing/2014/main" id="{0856D9EA-5EA0-4EBE-B2BD-E08F18E8DB9D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r>
              <a:rPr lang="en-ZA" dirty="0"/>
              <a:t>Find other indicators of pessimism</a:t>
            </a:r>
            <a:endParaRPr lang="en-US" dirty="0"/>
          </a:p>
        </p:txBody>
      </p:sp>
      <p:sp>
        <p:nvSpPr>
          <p:cNvPr id="28" name="Text Placeholder 27">
            <a:extLst>
              <a:ext uri="{FF2B5EF4-FFF2-40B4-BE49-F238E27FC236}">
                <a16:creationId xmlns:a16="http://schemas.microsoft.com/office/drawing/2014/main" id="{25D79B6A-A890-45AF-A99D-5F70F6C80238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r>
              <a:rPr lang="en-US" dirty="0"/>
              <a:t> </a:t>
            </a:r>
          </a:p>
        </p:txBody>
      </p:sp>
      <p:sp>
        <p:nvSpPr>
          <p:cNvPr id="29" name="Text Placeholder 28">
            <a:extLst>
              <a:ext uri="{FF2B5EF4-FFF2-40B4-BE49-F238E27FC236}">
                <a16:creationId xmlns:a16="http://schemas.microsoft.com/office/drawing/2014/main" id="{D8477383-390C-41CA-A296-5FBDFAD23100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en-ZA" dirty="0"/>
              <a:t>More Sophisticated Model</a:t>
            </a:r>
            <a:endParaRPr lang="en-US" dirty="0"/>
          </a:p>
        </p:txBody>
      </p:sp>
      <p:sp>
        <p:nvSpPr>
          <p:cNvPr id="30" name="Text Placeholder 29">
            <a:extLst>
              <a:ext uri="{FF2B5EF4-FFF2-40B4-BE49-F238E27FC236}">
                <a16:creationId xmlns:a16="http://schemas.microsoft.com/office/drawing/2014/main" id="{C0B07462-809B-4573-9E92-EDEE7B899091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r>
              <a:rPr lang="en-ZA" dirty="0"/>
              <a:t>LSTM model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863747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Placeholder 6" descr="photo of person in city looking up at buildings">
            <a:extLst>
              <a:ext uri="{FF2B5EF4-FFF2-40B4-BE49-F238E27FC236}">
                <a16:creationId xmlns:a16="http://schemas.microsoft.com/office/drawing/2014/main" id="{A4CCED48-582B-43C4-94BC-03412703F2B8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 cstate="screen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12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175" y="0"/>
            <a:ext cx="12188825" cy="6858000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29DE7F2-E890-4744-88DD-A75F5E3005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5084064"/>
            <a:ext cx="8311896" cy="1049254"/>
          </a:xfrm>
        </p:spPr>
        <p:txBody>
          <a:bodyPr/>
          <a:lstStyle/>
          <a:p>
            <a:r>
              <a:rPr lang="en-US" dirty="0"/>
              <a:t>TECHNICAL PRESENTATION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3EC6DDB-CC59-401B-8B8D-769C5AB258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4697923"/>
            <a:ext cx="9144000" cy="228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069460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Placeholder 14" descr="a close up image of coins">
            <a:extLst>
              <a:ext uri="{FF2B5EF4-FFF2-40B4-BE49-F238E27FC236}">
                <a16:creationId xmlns:a16="http://schemas.microsoft.com/office/drawing/2014/main" id="{B91E178C-484E-43C6-93B4-4DF1D164602C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2285"/>
            <a:ext cx="12188825" cy="6855715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A4E0A63-A388-49B1-A04E-27CE9BD622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ZA" dirty="0"/>
              <a:t>MODEL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6E82690-B145-4D4F-B2D1-0B2A8C50FD71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4627816" y="2487165"/>
            <a:ext cx="2926080" cy="2714379"/>
          </a:xfrm>
        </p:spPr>
        <p:txBody>
          <a:bodyPr/>
          <a:lstStyle/>
          <a:p>
            <a:r>
              <a:rPr lang="en-ZA" dirty="0"/>
              <a:t>Feature Engineering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7640DF9D-0C9E-4C5D-9635-6B4DE10CCEE5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>
          <a:xfrm>
            <a:off x="4856416" y="3420371"/>
            <a:ext cx="2468880" cy="1371600"/>
          </a:xfr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ZA" noProof="1"/>
              <a:t>LASSO regression helps us determine how long ago to look at pessimism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40297407-CE4E-4284-879D-AEC395713625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7799093" y="2487165"/>
            <a:ext cx="2926080" cy="2715768"/>
          </a:xfrm>
        </p:spPr>
        <p:txBody>
          <a:bodyPr>
            <a:normAutofit/>
          </a:bodyPr>
          <a:lstStyle/>
          <a:p>
            <a:r>
              <a:rPr lang="en-ZA" dirty="0"/>
              <a:t>Time Series analysis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F5C3A7BE-F7FC-4942-A31A-491A8A806103}"/>
              </a:ext>
            </a:extLst>
          </p:cNvPr>
          <p:cNvSpPr>
            <a:spLocks noGrp="1"/>
          </p:cNvSpPr>
          <p:nvPr>
            <p:ph type="body" sz="quarter" idx="36"/>
          </p:nvPr>
        </p:nvSpPr>
        <p:spPr>
          <a:xfrm>
            <a:off x="8036860" y="3374136"/>
            <a:ext cx="2468880" cy="1371600"/>
          </a:xfr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ZA" noProof="1"/>
              <a:t>SARIMAX handles autocorrelation as well as the lagged sentiment from step 1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95CCE699-03D1-4642-B46A-B14EF17DA183}"/>
              </a:ext>
            </a:extLst>
          </p:cNvPr>
          <p:cNvSpPr>
            <a:spLocks noGrp="1"/>
          </p:cNvSpPr>
          <p:nvPr>
            <p:ph type="body" sz="quarter" idx="37"/>
          </p:nvPr>
        </p:nvSpPr>
        <p:spPr>
          <a:xfrm>
            <a:off x="1435797" y="2487165"/>
            <a:ext cx="2926080" cy="2715768"/>
          </a:xfrm>
        </p:spPr>
        <p:txBody>
          <a:bodyPr>
            <a:normAutofit/>
          </a:bodyPr>
          <a:lstStyle/>
          <a:p>
            <a:r>
              <a:rPr lang="en-ZA" dirty="0"/>
              <a:t>DATA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BC1DF189-6F2F-4C21-88CC-C82D3D0D147B}"/>
              </a:ext>
            </a:extLst>
          </p:cNvPr>
          <p:cNvSpPr>
            <a:spLocks noGrp="1"/>
          </p:cNvSpPr>
          <p:nvPr>
            <p:ph type="body" sz="quarter" idx="38"/>
          </p:nvPr>
        </p:nvSpPr>
        <p:spPr>
          <a:xfrm>
            <a:off x="1683447" y="3219799"/>
            <a:ext cx="2468880" cy="160744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ZA" noProof="1"/>
              <a:t>Weekly Sentiment aggregated by month</a:t>
            </a:r>
          </a:p>
          <a:p>
            <a:endParaRPr lang="en-ZA" noProof="1"/>
          </a:p>
          <a:p>
            <a:r>
              <a:rPr lang="en-ZA" noProof="1"/>
              <a:t>Quartlerly GDP data imputed by month</a:t>
            </a:r>
          </a:p>
        </p:txBody>
      </p:sp>
      <p:sp>
        <p:nvSpPr>
          <p:cNvPr id="11" name="Date Placeholder 10">
            <a:extLst>
              <a:ext uri="{FF2B5EF4-FFF2-40B4-BE49-F238E27FC236}">
                <a16:creationId xmlns:a16="http://schemas.microsoft.com/office/drawing/2014/main" id="{FAAA39EA-03A4-4F7C-AD28-57646912356E}"/>
              </a:ext>
            </a:extLst>
          </p:cNvPr>
          <p:cNvSpPr>
            <a:spLocks noGrp="1"/>
          </p:cNvSpPr>
          <p:nvPr>
            <p:ph type="dt" sz="half" idx="39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 dirty="0"/>
              <a:t>11/17/2022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9ED4A67-3A46-4F54-A12A-EAE1B53E645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19B51A1E-902D-48AF-9020-955120F399B6}" type="slidenum">
              <a:rPr lang="en-ZA" smtClean="0"/>
              <a:pPr/>
              <a:t>12</a:t>
            </a:fld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82759767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Placeholder 11" descr="image of bar graph">
            <a:extLst>
              <a:ext uri="{FF2B5EF4-FFF2-40B4-BE49-F238E27FC236}">
                <a16:creationId xmlns:a16="http://schemas.microsoft.com/office/drawing/2014/main" id="{6A057D43-F8BF-4DAD-A7AD-845A6D5B5A58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24" y="0"/>
            <a:ext cx="12188952" cy="6858000"/>
          </a:xfr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FAD2AE59-5630-4D5C-83A9-4CDEF4D7DC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83280" y="365125"/>
            <a:ext cx="7894320" cy="1325563"/>
          </a:xfrm>
        </p:spPr>
        <p:txBody>
          <a:bodyPr/>
          <a:lstStyle/>
          <a:p>
            <a:r>
              <a:rPr lang="en-US" dirty="0"/>
              <a:t>STATIONARITY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8657664-A458-4DDD-ACC2-1D87FCD6FCA9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3048000" y="1690688"/>
            <a:ext cx="9144000" cy="5167312"/>
          </a:xfrm>
        </p:spPr>
        <p:txBody>
          <a:bodyPr/>
          <a:lstStyle/>
          <a:p>
            <a:r>
              <a:rPr lang="en-ZA" dirty="0"/>
              <a:t> 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14671EBE-B721-4278-A276-75F44D556D2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509963" y="2684505"/>
            <a:ext cx="3657600" cy="2743200"/>
          </a:xfrm>
        </p:spPr>
        <p:txBody>
          <a:bodyPr/>
          <a:lstStyle/>
          <a:p>
            <a:r>
              <a:rPr lang="en-ZA" noProof="1"/>
              <a:t>Dickey-Fuller test yields stationarity at </a:t>
            </a:r>
          </a:p>
          <a:p>
            <a:r>
              <a:rPr lang="en-ZA" noProof="1"/>
              <a:t>p = 1.276 × 10</a:t>
            </a:r>
            <a:r>
              <a:rPr lang="en-ZA" baseline="30000" noProof="1"/>
              <a:t>-3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578017FE-712E-4E95-B483-B700F1AA4B2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7629525" y="1919288"/>
            <a:ext cx="3657600" cy="640080"/>
          </a:xfrm>
        </p:spPr>
        <p:txBody>
          <a:bodyPr/>
          <a:lstStyle/>
          <a:p>
            <a:r>
              <a:rPr lang="en-US" dirty="0"/>
              <a:t>LYRIC SENTIMENT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2972E633-D3D4-4B6D-909F-937FED844C4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7629525" y="2686050"/>
            <a:ext cx="3657600" cy="2743200"/>
          </a:xfrm>
        </p:spPr>
        <p:txBody>
          <a:bodyPr/>
          <a:lstStyle/>
          <a:p>
            <a:r>
              <a:rPr lang="en-ZA" noProof="1"/>
              <a:t>Dickey-Fuller test yields stationarity at </a:t>
            </a:r>
          </a:p>
          <a:p>
            <a:r>
              <a:rPr lang="en-ZA" noProof="1"/>
              <a:t>p = 1.285 × 10</a:t>
            </a:r>
            <a:r>
              <a:rPr lang="en-ZA" baseline="30000" noProof="1"/>
              <a:t>-23</a:t>
            </a:r>
          </a:p>
        </p:txBody>
      </p:sp>
      <p:sp>
        <p:nvSpPr>
          <p:cNvPr id="22" name="Date Placeholder 21">
            <a:extLst>
              <a:ext uri="{FF2B5EF4-FFF2-40B4-BE49-F238E27FC236}">
                <a16:creationId xmlns:a16="http://schemas.microsoft.com/office/drawing/2014/main" id="{0892EE2B-E8C5-4129-9850-04151ED0A21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 dirty="0"/>
              <a:t>7/14/20XX</a:t>
            </a:r>
          </a:p>
        </p:txBody>
      </p:sp>
      <p:sp>
        <p:nvSpPr>
          <p:cNvPr id="24" name="Slide Number Placeholder 23">
            <a:extLst>
              <a:ext uri="{FF2B5EF4-FFF2-40B4-BE49-F238E27FC236}">
                <a16:creationId xmlns:a16="http://schemas.microsoft.com/office/drawing/2014/main" id="{4D55AB81-8A4D-4B4A-8B0F-A7407C695E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B5CEABB6-07DC-46E8-9B57-56EC44A396E5}" type="slidenum">
              <a:rPr lang="en-US" smtClean="0"/>
              <a:pPr/>
              <a:t>13</a:t>
            </a:fld>
            <a:endParaRPr lang="en-US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9B04A6B-B6E9-40E3-BFCB-8C1C17E0DB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2817876" y="1690687"/>
            <a:ext cx="228600" cy="5167311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EB4C576-DBC0-9954-036C-441A54507BD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96288" y="3381376"/>
            <a:ext cx="4159531" cy="3249349"/>
          </a:xfrm>
          <a:prstGeom prst="rect">
            <a:avLst/>
          </a:prstGeom>
        </p:spPr>
      </p:pic>
      <p:sp>
        <p:nvSpPr>
          <p:cNvPr id="8" name="Text Placeholder 6">
            <a:extLst>
              <a:ext uri="{FF2B5EF4-FFF2-40B4-BE49-F238E27FC236}">
                <a16:creationId xmlns:a16="http://schemas.microsoft.com/office/drawing/2014/main" id="{257AADD6-1881-6DCB-8249-ED1F5F33C89B}"/>
              </a:ext>
            </a:extLst>
          </p:cNvPr>
          <p:cNvSpPr txBox="1">
            <a:spLocks/>
          </p:cNvSpPr>
          <p:nvPr/>
        </p:nvSpPr>
        <p:spPr>
          <a:xfrm>
            <a:off x="3581400" y="1990741"/>
            <a:ext cx="3657600" cy="64008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b="0" kern="1200">
                <a:solidFill>
                  <a:schemeClr val="accent1"/>
                </a:solidFill>
                <a:latin typeface="+mj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GDP</a:t>
            </a:r>
          </a:p>
        </p:txBody>
      </p:sp>
      <p:sp>
        <p:nvSpPr>
          <p:cNvPr id="9" name="Content Placeholder 9">
            <a:extLst>
              <a:ext uri="{FF2B5EF4-FFF2-40B4-BE49-F238E27FC236}">
                <a16:creationId xmlns:a16="http://schemas.microsoft.com/office/drawing/2014/main" id="{6DA72152-D35F-42A8-7304-A4A030F18F9A}"/>
              </a:ext>
            </a:extLst>
          </p:cNvPr>
          <p:cNvSpPr txBox="1">
            <a:spLocks/>
          </p:cNvSpPr>
          <p:nvPr/>
        </p:nvSpPr>
        <p:spPr>
          <a:xfrm>
            <a:off x="3672840" y="6515757"/>
            <a:ext cx="3657600" cy="3651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ts val="2000"/>
              </a:lnSpc>
              <a:spcBef>
                <a:spcPts val="0"/>
              </a:spcBef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ZA" sz="1000" noProof="1"/>
              <a:t>Autocorrelation by quarter</a:t>
            </a:r>
          </a:p>
        </p:txBody>
      </p:sp>
    </p:spTree>
    <p:extLst>
      <p:ext uri="{BB962C8B-B14F-4D97-AF65-F5344CB8AC3E}">
        <p14:creationId xmlns:p14="http://schemas.microsoft.com/office/powerpoint/2010/main" val="69829399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Placeholder 6" descr="photo of Wall street sign&#10;">
            <a:extLst>
              <a:ext uri="{FF2B5EF4-FFF2-40B4-BE49-F238E27FC236}">
                <a16:creationId xmlns:a16="http://schemas.microsoft.com/office/drawing/2014/main" id="{7EA54CDC-A10B-4928-83AD-8A873A126AFE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24" y="0"/>
            <a:ext cx="12188952" cy="6858000"/>
          </a:xfrm>
        </p:spPr>
      </p:pic>
      <p:sp>
        <p:nvSpPr>
          <p:cNvPr id="28" name="Title 27">
            <a:extLst>
              <a:ext uri="{FF2B5EF4-FFF2-40B4-BE49-F238E27FC236}">
                <a16:creationId xmlns:a16="http://schemas.microsoft.com/office/drawing/2014/main" id="{0648DE95-334E-46CE-B3A6-AEEB61BA16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Thank You</a:t>
            </a:r>
          </a:p>
        </p:txBody>
      </p:sp>
      <p:sp>
        <p:nvSpPr>
          <p:cNvPr id="23" name="Content Placeholder 22">
            <a:extLst>
              <a:ext uri="{FF2B5EF4-FFF2-40B4-BE49-F238E27FC236}">
                <a16:creationId xmlns:a16="http://schemas.microsoft.com/office/drawing/2014/main" id="{80E486CF-8877-4DB4-98D3-2CD9F1CB339E}"/>
              </a:ext>
            </a:extLst>
          </p:cNvPr>
          <p:cNvSpPr>
            <a:spLocks noGrp="1"/>
          </p:cNvSpPr>
          <p:nvPr>
            <p:ph idx="14"/>
          </p:nvPr>
        </p:nvSpPr>
        <p:spPr>
          <a:xfrm>
            <a:off x="7467603" y="4681728"/>
            <a:ext cx="3838731" cy="1645920"/>
          </a:xfrm>
        </p:spPr>
        <p:txBody>
          <a:bodyPr>
            <a:normAutofit fontScale="85000" lnSpcReduction="20000"/>
          </a:bodyPr>
          <a:lstStyle/>
          <a:p>
            <a:r>
              <a:rPr lang="en-US" dirty="0"/>
              <a:t>Jeffrey </a:t>
            </a:r>
            <a:r>
              <a:rPr lang="en-US" dirty="0" err="1"/>
              <a:t>Oller</a:t>
            </a:r>
            <a:endParaRPr lang="en-US" dirty="0"/>
          </a:p>
          <a:p>
            <a:r>
              <a:rPr lang="en-US" dirty="0"/>
              <a:t>415-323-3539</a:t>
            </a:r>
          </a:p>
          <a:p>
            <a:r>
              <a:rPr lang="en-US" dirty="0"/>
              <a:t>jeffreytoller@gmail.com</a:t>
            </a:r>
          </a:p>
          <a:p>
            <a:r>
              <a:rPr lang="en-US" dirty="0"/>
              <a:t>linkedin.com/</a:t>
            </a:r>
            <a:r>
              <a:rPr lang="en-US" dirty="0" err="1"/>
              <a:t>jeffreyoller</a:t>
            </a:r>
            <a:endParaRPr lang="en-US" dirty="0"/>
          </a:p>
          <a:p>
            <a:r>
              <a:rPr lang="en-US" dirty="0"/>
              <a:t>github.com/jeffreytoller</a:t>
            </a:r>
          </a:p>
          <a:p>
            <a:r>
              <a:rPr lang="en-US" dirty="0"/>
              <a:t>kaggle.com/jeffreyoller</a:t>
            </a:r>
          </a:p>
        </p:txBody>
      </p:sp>
      <p:sp>
        <p:nvSpPr>
          <p:cNvPr id="50" name="Date Placeholder 49">
            <a:extLst>
              <a:ext uri="{FF2B5EF4-FFF2-40B4-BE49-F238E27FC236}">
                <a16:creationId xmlns:a16="http://schemas.microsoft.com/office/drawing/2014/main" id="{108C1532-C197-478C-AFA8-3EACE6CE5EC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 dirty="0"/>
              <a:t>11/17/2022</a:t>
            </a:r>
          </a:p>
        </p:txBody>
      </p:sp>
      <p:sp>
        <p:nvSpPr>
          <p:cNvPr id="52" name="Slide Number Placeholder 51">
            <a:extLst>
              <a:ext uri="{FF2B5EF4-FFF2-40B4-BE49-F238E27FC236}">
                <a16:creationId xmlns:a16="http://schemas.microsoft.com/office/drawing/2014/main" id="{FFBA0FCD-5060-4B39-B311-BE2FE37C81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B5CEABB6-07DC-46E8-9B57-56EC44A396E5}" type="slidenum">
              <a:rPr lang="en-US" smtClean="0"/>
              <a:pPr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5681904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031FE9-9059-4FE8-B4AC-9771F23A1B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55363" y="365125"/>
            <a:ext cx="5103007" cy="1325563"/>
          </a:xfrm>
        </p:spPr>
        <p:txBody>
          <a:bodyPr/>
          <a:lstStyle/>
          <a:p>
            <a:r>
              <a:rPr lang="en-US" dirty="0"/>
              <a:t>Previous Research</a:t>
            </a:r>
          </a:p>
        </p:txBody>
      </p:sp>
      <p:pic>
        <p:nvPicPr>
          <p:cNvPr id="7" name="Picture Placeholder 6" descr="Man working on laptop sitting by the window">
            <a:extLst>
              <a:ext uri="{FF2B5EF4-FFF2-40B4-BE49-F238E27FC236}">
                <a16:creationId xmlns:a16="http://schemas.microsoft.com/office/drawing/2014/main" id="{32F765DF-EED6-463B-813A-9D13C1F8490A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933630" y="548640"/>
            <a:ext cx="4389120" cy="5760720"/>
          </a:xfr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A2EB3F-4D60-451F-8F45-7D6654D2FCD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155363" y="2337358"/>
            <a:ext cx="5120640" cy="1057260"/>
          </a:xfrm>
        </p:spPr>
        <p:txBody>
          <a:bodyPr vert="horz" lIns="91440" tIns="45720" rIns="91440" bIns="45720" rtlCol="0" anchor="t">
            <a:normAutofit lnSpcReduction="10000"/>
          </a:bodyPr>
          <a:lstStyle/>
          <a:p>
            <a:r>
              <a:rPr lang="en-US" b="1"/>
              <a:t>Pessimistic rumination in popular songs and newsmagazines predict economic recession via decreased consumer optimism and spending</a:t>
            </a:r>
            <a:endParaRPr lang="en-US" b="1" dirty="0"/>
          </a:p>
        </p:txBody>
      </p:sp>
      <p:sp>
        <p:nvSpPr>
          <p:cNvPr id="21" name="Text Placeholder 20">
            <a:extLst>
              <a:ext uri="{FF2B5EF4-FFF2-40B4-BE49-F238E27FC236}">
                <a16:creationId xmlns:a16="http://schemas.microsoft.com/office/drawing/2014/main" id="{43DDEB93-8628-4CD2-969D-1108E86844B5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096000" y="4286595"/>
            <a:ext cx="5120640" cy="1177778"/>
          </a:xfrm>
        </p:spPr>
        <p:txBody>
          <a:bodyPr>
            <a:normAutofit/>
          </a:bodyPr>
          <a:lstStyle/>
          <a:p>
            <a:r>
              <a:rPr lang="en-US"/>
              <a:t>Analyzed lyrics from 1955 to 1989.</a:t>
            </a:r>
          </a:p>
          <a:p>
            <a:r>
              <a:rPr lang="en-US"/>
              <a:t>Found that pessimism in popular music predicted other forms of pessimism in media and eventually economic pessimism as measured by GNP growth.</a:t>
            </a:r>
          </a:p>
          <a:p>
            <a:endParaRPr lang="en-US" dirty="0"/>
          </a:p>
        </p:txBody>
      </p:sp>
      <p:sp>
        <p:nvSpPr>
          <p:cNvPr id="50" name="Date Placeholder 49">
            <a:extLst>
              <a:ext uri="{FF2B5EF4-FFF2-40B4-BE49-F238E27FC236}">
                <a16:creationId xmlns:a16="http://schemas.microsoft.com/office/drawing/2014/main" id="{9726F8A6-61E7-497C-B12F-6E9E2C0564C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 dirty="0"/>
              <a:t>11/17/2022</a:t>
            </a:r>
          </a:p>
        </p:txBody>
      </p:sp>
      <p:sp>
        <p:nvSpPr>
          <p:cNvPr id="52" name="Slide Number Placeholder 51">
            <a:extLst>
              <a:ext uri="{FF2B5EF4-FFF2-40B4-BE49-F238E27FC236}">
                <a16:creationId xmlns:a16="http://schemas.microsoft.com/office/drawing/2014/main" id="{BD1651FB-5427-4C2E-968C-077A5FCB9D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B5CEABB6-07DC-46E8-9B57-56EC44A396E5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9619152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 descr="photo of coins on a table&#10;">
            <a:extLst>
              <a:ext uri="{FF2B5EF4-FFF2-40B4-BE49-F238E27FC236}">
                <a16:creationId xmlns:a16="http://schemas.microsoft.com/office/drawing/2014/main" id="{A78432FC-7702-44D2-9799-5CC8D3D0C06C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-26427" y="0"/>
            <a:ext cx="12253439" cy="6858000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291CFAB-A735-4A31-A51D-42FE1F5E94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858957"/>
            <a:ext cx="4032504" cy="1325563"/>
          </a:xfrm>
        </p:spPr>
        <p:txBody>
          <a:bodyPr/>
          <a:lstStyle/>
          <a:p>
            <a:r>
              <a:rPr lang="en-US" dirty="0"/>
              <a:t>WHAT HAS CHANGED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421587F-8DFD-4A31-9931-8A346A92D87A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638800" y="1173329"/>
            <a:ext cx="2743200" cy="36576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ZA" dirty="0"/>
              <a:t>New data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511B0752-C624-457B-B12B-B88C90BBA8D7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638800" y="1522412"/>
            <a:ext cx="2743200" cy="914400"/>
          </a:xfrm>
        </p:spPr>
        <p:txBody>
          <a:bodyPr/>
          <a:lstStyle/>
          <a:p>
            <a:r>
              <a:rPr lang="en-ZA" dirty="0"/>
              <a:t>Billboard 100 (1958-2022)</a:t>
            </a:r>
          </a:p>
          <a:p>
            <a:endParaRPr lang="en-US" dirty="0"/>
          </a:p>
        </p:txBody>
      </p:sp>
      <p:sp>
        <p:nvSpPr>
          <p:cNvPr id="25" name="Text Placeholder 24">
            <a:extLst>
              <a:ext uri="{FF2B5EF4-FFF2-40B4-BE49-F238E27FC236}">
                <a16:creationId xmlns:a16="http://schemas.microsoft.com/office/drawing/2014/main" id="{6E0EDB3B-C0A8-4C28-A8CE-248E9B2BF5F1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638800" y="2743993"/>
            <a:ext cx="2743200" cy="365760"/>
          </a:xfrm>
        </p:spPr>
        <p:txBody>
          <a:bodyPr/>
          <a:lstStyle/>
          <a:p>
            <a:r>
              <a:rPr lang="en-ZA" dirty="0"/>
              <a:t>New Techniques</a:t>
            </a:r>
            <a:endParaRPr lang="en-US" dirty="0"/>
          </a:p>
        </p:txBody>
      </p:sp>
      <p:sp>
        <p:nvSpPr>
          <p:cNvPr id="26" name="Text Placeholder 25">
            <a:extLst>
              <a:ext uri="{FF2B5EF4-FFF2-40B4-BE49-F238E27FC236}">
                <a16:creationId xmlns:a16="http://schemas.microsoft.com/office/drawing/2014/main" id="{6446DD38-A9AC-47C3-9018-7367CED92B9D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5638800" y="3074026"/>
            <a:ext cx="2743200" cy="914400"/>
          </a:xfrm>
        </p:spPr>
        <p:txBody>
          <a:bodyPr/>
          <a:lstStyle/>
          <a:p>
            <a:r>
              <a:rPr lang="en-ZA" dirty="0"/>
              <a:t>NLP</a:t>
            </a:r>
          </a:p>
          <a:p>
            <a:r>
              <a:rPr lang="en-ZA" dirty="0" err="1"/>
              <a:t>TextBlob</a:t>
            </a:r>
            <a:r>
              <a:rPr lang="en-ZA" dirty="0"/>
              <a:t> sentiment analysis</a:t>
            </a:r>
            <a:endParaRPr lang="en-US" dirty="0"/>
          </a:p>
        </p:txBody>
      </p:sp>
      <p:sp>
        <p:nvSpPr>
          <p:cNvPr id="27" name="Text Placeholder 26">
            <a:extLst>
              <a:ext uri="{FF2B5EF4-FFF2-40B4-BE49-F238E27FC236}">
                <a16:creationId xmlns:a16="http://schemas.microsoft.com/office/drawing/2014/main" id="{0856D9EA-5EA0-4EBE-B2BD-E08F18E8DB9D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8686037" y="1182807"/>
            <a:ext cx="2905887" cy="365760"/>
          </a:xfrm>
        </p:spPr>
        <p:txBody>
          <a:bodyPr/>
          <a:lstStyle/>
          <a:p>
            <a:r>
              <a:rPr lang="en-ZA" dirty="0"/>
              <a:t>Time Series Modelling</a:t>
            </a:r>
            <a:endParaRPr lang="en-US" dirty="0"/>
          </a:p>
        </p:txBody>
      </p:sp>
      <p:sp>
        <p:nvSpPr>
          <p:cNvPr id="28" name="Text Placeholder 27">
            <a:extLst>
              <a:ext uri="{FF2B5EF4-FFF2-40B4-BE49-F238E27FC236}">
                <a16:creationId xmlns:a16="http://schemas.microsoft.com/office/drawing/2014/main" id="{25D79B6A-A890-45AF-A99D-5F70F6C80238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8686038" y="1531890"/>
            <a:ext cx="2743200" cy="914400"/>
          </a:xfrm>
        </p:spPr>
        <p:txBody>
          <a:bodyPr/>
          <a:lstStyle/>
          <a:p>
            <a:r>
              <a:rPr lang="en-ZA" dirty="0"/>
              <a:t>Exploring how GDP relates to itself as well as past lyric sentiment</a:t>
            </a:r>
            <a:endParaRPr lang="en-US" dirty="0"/>
          </a:p>
        </p:txBody>
      </p:sp>
      <p:sp>
        <p:nvSpPr>
          <p:cNvPr id="29" name="Text Placeholder 28">
            <a:extLst>
              <a:ext uri="{FF2B5EF4-FFF2-40B4-BE49-F238E27FC236}">
                <a16:creationId xmlns:a16="http://schemas.microsoft.com/office/drawing/2014/main" id="{D8477383-390C-41CA-A296-5FBDFAD23100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8686038" y="2753471"/>
            <a:ext cx="2743200" cy="365760"/>
          </a:xfrm>
        </p:spPr>
        <p:txBody>
          <a:bodyPr/>
          <a:lstStyle/>
          <a:p>
            <a:r>
              <a:rPr lang="en-ZA" dirty="0"/>
              <a:t>Effect of COVID</a:t>
            </a:r>
            <a:endParaRPr lang="en-US" dirty="0"/>
          </a:p>
        </p:txBody>
      </p:sp>
      <p:sp>
        <p:nvSpPr>
          <p:cNvPr id="30" name="Text Placeholder 29">
            <a:extLst>
              <a:ext uri="{FF2B5EF4-FFF2-40B4-BE49-F238E27FC236}">
                <a16:creationId xmlns:a16="http://schemas.microsoft.com/office/drawing/2014/main" id="{C0B07462-809B-4573-9E92-EDEE7B899091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8686038" y="3083504"/>
            <a:ext cx="2743200" cy="914400"/>
          </a:xfrm>
        </p:spPr>
        <p:txBody>
          <a:bodyPr/>
          <a:lstStyle/>
          <a:p>
            <a:r>
              <a:rPr lang="en-ZA" dirty="0"/>
              <a:t>Big dip in both GDP and pessimism</a:t>
            </a:r>
            <a:endParaRPr lang="en-US" dirty="0"/>
          </a:p>
        </p:txBody>
      </p:sp>
      <p:sp>
        <p:nvSpPr>
          <p:cNvPr id="43" name="Date Placeholder 42">
            <a:extLst>
              <a:ext uri="{FF2B5EF4-FFF2-40B4-BE49-F238E27FC236}">
                <a16:creationId xmlns:a16="http://schemas.microsoft.com/office/drawing/2014/main" id="{0069E16B-D01D-4956-97FF-736360826B4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 dirty="0"/>
              <a:t>11/17/2022</a:t>
            </a:r>
          </a:p>
        </p:txBody>
      </p:sp>
      <p:sp>
        <p:nvSpPr>
          <p:cNvPr id="45" name="Slide Number Placeholder 44">
            <a:extLst>
              <a:ext uri="{FF2B5EF4-FFF2-40B4-BE49-F238E27FC236}">
                <a16:creationId xmlns:a16="http://schemas.microsoft.com/office/drawing/2014/main" id="{839DF259-1923-4D25-955A-2AFFAE8BDE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B5CEABB6-07DC-46E8-9B57-56EC44A396E5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0771848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Placeholder 9" descr="image of bar graphs">
            <a:extLst>
              <a:ext uri="{FF2B5EF4-FFF2-40B4-BE49-F238E27FC236}">
                <a16:creationId xmlns:a16="http://schemas.microsoft.com/office/drawing/2014/main" id="{B1240E7A-9EE3-4AD7-AC70-53A1C0C7D524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24" y="0"/>
            <a:ext cx="12188952" cy="6858000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7708C79-A4AC-4B5D-92DF-600737E4D1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0" y="365125"/>
            <a:ext cx="8562475" cy="1325563"/>
          </a:xfrm>
        </p:spPr>
        <p:txBody>
          <a:bodyPr/>
          <a:lstStyle/>
          <a:p>
            <a:r>
              <a:rPr lang="en-US" dirty="0"/>
              <a:t>PROBLEM</a:t>
            </a:r>
          </a:p>
        </p:txBody>
      </p:sp>
      <p:sp>
        <p:nvSpPr>
          <p:cNvPr id="41" name="Text Placeholder 40">
            <a:extLst>
              <a:ext uri="{FF2B5EF4-FFF2-40B4-BE49-F238E27FC236}">
                <a16:creationId xmlns:a16="http://schemas.microsoft.com/office/drawing/2014/main" id="{96363A03-E425-4DF0-A245-F0EEE2D0431D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0" y="1484315"/>
            <a:ext cx="10026650" cy="4754562"/>
          </a:xfrm>
        </p:spPr>
        <p:txBody>
          <a:bodyPr/>
          <a:lstStyle/>
          <a:p>
            <a:endParaRPr lang="en-US" dirty="0"/>
          </a:p>
          <a:p>
            <a:r>
              <a:rPr lang="en-US" dirty="0"/>
              <a:t>Consumer pessimism</a:t>
            </a:r>
          </a:p>
        </p:txBody>
      </p:sp>
      <p:sp>
        <p:nvSpPr>
          <p:cNvPr id="44" name="Text Placeholder 43">
            <a:extLst>
              <a:ext uri="{FF2B5EF4-FFF2-40B4-BE49-F238E27FC236}">
                <a16:creationId xmlns:a16="http://schemas.microsoft.com/office/drawing/2014/main" id="{980B2038-1B53-491E-BC2F-148E99EFDBB8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914274" y="2670970"/>
            <a:ext cx="3886200" cy="914400"/>
          </a:xfrm>
        </p:spPr>
        <p:txBody>
          <a:bodyPr/>
          <a:lstStyle/>
          <a:p>
            <a:r>
              <a:rPr lang="en-US" dirty="0"/>
              <a:t>What effects do pessimism have?</a:t>
            </a:r>
          </a:p>
        </p:txBody>
      </p:sp>
      <p:sp>
        <p:nvSpPr>
          <p:cNvPr id="45" name="Text Placeholder 44">
            <a:extLst>
              <a:ext uri="{FF2B5EF4-FFF2-40B4-BE49-F238E27FC236}">
                <a16:creationId xmlns:a16="http://schemas.microsoft.com/office/drawing/2014/main" id="{F970A788-9414-4536-9C00-F0C8714580AB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914525" y="3647322"/>
            <a:ext cx="3886200" cy="320040"/>
          </a:xfrm>
        </p:spPr>
        <p:txBody>
          <a:bodyPr/>
          <a:lstStyle/>
          <a:p>
            <a:r>
              <a:rPr lang="en-US" dirty="0"/>
              <a:t>Stock Prices</a:t>
            </a:r>
          </a:p>
        </p:txBody>
      </p:sp>
      <p:sp>
        <p:nvSpPr>
          <p:cNvPr id="46" name="Text Placeholder 45">
            <a:extLst>
              <a:ext uri="{FF2B5EF4-FFF2-40B4-BE49-F238E27FC236}">
                <a16:creationId xmlns:a16="http://schemas.microsoft.com/office/drawing/2014/main" id="{F845A907-CC82-47DD-86EC-58C44C2EA61D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914399" y="3974601"/>
            <a:ext cx="3886200" cy="914400"/>
          </a:xfrm>
        </p:spPr>
        <p:txBody>
          <a:bodyPr>
            <a:noAutofit/>
          </a:bodyPr>
          <a:lstStyle/>
          <a:p>
            <a:r>
              <a:rPr lang="en-US" dirty="0"/>
              <a:t>Does pessimism have implications for investors?</a:t>
            </a:r>
          </a:p>
        </p:txBody>
      </p:sp>
      <p:sp>
        <p:nvSpPr>
          <p:cNvPr id="149" name="Date Placeholder 148">
            <a:extLst>
              <a:ext uri="{FF2B5EF4-FFF2-40B4-BE49-F238E27FC236}">
                <a16:creationId xmlns:a16="http://schemas.microsoft.com/office/drawing/2014/main" id="{9598B89F-8751-4A36-9936-166C165858E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 dirty="0"/>
              <a:t>11/17/2022</a:t>
            </a:r>
          </a:p>
        </p:txBody>
      </p:sp>
      <p:sp>
        <p:nvSpPr>
          <p:cNvPr id="47" name="Text Placeholder 46">
            <a:extLst>
              <a:ext uri="{FF2B5EF4-FFF2-40B4-BE49-F238E27FC236}">
                <a16:creationId xmlns:a16="http://schemas.microsoft.com/office/drawing/2014/main" id="{5B76A604-CBAD-4494-A846-E4C833A6092C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5590675" y="2292194"/>
            <a:ext cx="3886200" cy="320040"/>
          </a:xfrm>
        </p:spPr>
        <p:txBody>
          <a:bodyPr/>
          <a:lstStyle/>
          <a:p>
            <a:r>
              <a:rPr lang="en-US" dirty="0"/>
              <a:t>Market Growth</a:t>
            </a:r>
          </a:p>
        </p:txBody>
      </p:sp>
      <p:sp>
        <p:nvSpPr>
          <p:cNvPr id="48" name="Text Placeholder 47">
            <a:extLst>
              <a:ext uri="{FF2B5EF4-FFF2-40B4-BE49-F238E27FC236}">
                <a16:creationId xmlns:a16="http://schemas.microsoft.com/office/drawing/2014/main" id="{BF07FAC4-029F-4076-B784-683A1CCA6865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5590675" y="2670970"/>
            <a:ext cx="3886200" cy="914400"/>
          </a:xfrm>
        </p:spPr>
        <p:txBody>
          <a:bodyPr>
            <a:normAutofit/>
          </a:bodyPr>
          <a:lstStyle/>
          <a:p>
            <a:r>
              <a:rPr lang="en-US" dirty="0"/>
              <a:t>Can pessimism explain part of market volatility?</a:t>
            </a:r>
          </a:p>
        </p:txBody>
      </p:sp>
      <p:sp>
        <p:nvSpPr>
          <p:cNvPr id="49" name="Text Placeholder 48">
            <a:extLst>
              <a:ext uri="{FF2B5EF4-FFF2-40B4-BE49-F238E27FC236}">
                <a16:creationId xmlns:a16="http://schemas.microsoft.com/office/drawing/2014/main" id="{BEEA5224-6F24-4134-84A4-4BB922BE15DE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5590801" y="3647322"/>
            <a:ext cx="3886200" cy="320040"/>
          </a:xfrm>
        </p:spPr>
        <p:txBody>
          <a:bodyPr/>
          <a:lstStyle/>
          <a:p>
            <a:r>
              <a:rPr lang="en-US" dirty="0"/>
              <a:t>Upcoming Recession</a:t>
            </a:r>
          </a:p>
        </p:txBody>
      </p:sp>
      <p:sp>
        <p:nvSpPr>
          <p:cNvPr id="50" name="Text Placeholder 49">
            <a:extLst>
              <a:ext uri="{FF2B5EF4-FFF2-40B4-BE49-F238E27FC236}">
                <a16:creationId xmlns:a16="http://schemas.microsoft.com/office/drawing/2014/main" id="{6DC9F3A7-D8E7-4ABC-8153-8AFB777CAC78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5590675" y="3974601"/>
            <a:ext cx="3886200" cy="914400"/>
          </a:xfrm>
        </p:spPr>
        <p:txBody>
          <a:bodyPr>
            <a:normAutofit/>
          </a:bodyPr>
          <a:lstStyle/>
          <a:p>
            <a:r>
              <a:rPr lang="en-US" dirty="0"/>
              <a:t>If we see a rapid rise in pessimism, should we expect a recession?</a:t>
            </a:r>
          </a:p>
        </p:txBody>
      </p:sp>
      <p:sp>
        <p:nvSpPr>
          <p:cNvPr id="152" name="Text Placeholder 151">
            <a:extLst>
              <a:ext uri="{FF2B5EF4-FFF2-40B4-BE49-F238E27FC236}">
                <a16:creationId xmlns:a16="http://schemas.microsoft.com/office/drawing/2014/main" id="{3C4F874E-995C-4034-ACF3-1F09DDFD1EF2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10734040" y="-68580"/>
            <a:ext cx="1737360" cy="6858000"/>
          </a:xfrm>
        </p:spPr>
        <p:txBody>
          <a:bodyPr/>
          <a:lstStyle/>
          <a:p>
            <a:r>
              <a:rPr lang="en-US" dirty="0"/>
              <a:t>Problem</a:t>
            </a:r>
          </a:p>
        </p:txBody>
      </p:sp>
    </p:spTree>
    <p:extLst>
      <p:ext uri="{BB962C8B-B14F-4D97-AF65-F5344CB8AC3E}">
        <p14:creationId xmlns:p14="http://schemas.microsoft.com/office/powerpoint/2010/main" val="32383627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Placeholder 8" descr="photo of person using laptop">
            <a:extLst>
              <a:ext uri="{FF2B5EF4-FFF2-40B4-BE49-F238E27FC236}">
                <a16:creationId xmlns:a16="http://schemas.microsoft.com/office/drawing/2014/main" id="{580459A6-74F1-49C9-B51B-9878E21EB18F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28600" y="0"/>
            <a:ext cx="11961813" cy="6858000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719F29B-F233-48AF-8261-F33A4E079E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2578608"/>
            <a:ext cx="4297680" cy="914400"/>
          </a:xfrm>
        </p:spPr>
        <p:txBody>
          <a:bodyPr anchor="b" anchorCtr="0"/>
          <a:lstStyle/>
          <a:p>
            <a:r>
              <a:rPr lang="en-ZA" dirty="0"/>
              <a:t>GOAL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5E3EA69-4E0E-41BD-8095-A124225A264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3721608"/>
            <a:ext cx="3367089" cy="228600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Use lyric sentiment to predict GDP growth per capita (in the USA)</a:t>
            </a:r>
          </a:p>
          <a:p>
            <a:endParaRPr lang="en-US" dirty="0"/>
          </a:p>
          <a:p>
            <a:r>
              <a:rPr lang="en-US" dirty="0"/>
              <a:t>Reproduce results from 1989 paper</a:t>
            </a:r>
          </a:p>
        </p:txBody>
      </p:sp>
      <p:sp>
        <p:nvSpPr>
          <p:cNvPr id="32" name="Date Placeholder 31">
            <a:extLst>
              <a:ext uri="{FF2B5EF4-FFF2-40B4-BE49-F238E27FC236}">
                <a16:creationId xmlns:a16="http://schemas.microsoft.com/office/drawing/2014/main" id="{749385CE-DFA8-4194-94B1-676D8377716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 dirty="0"/>
              <a:t>11/17/2022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28F602C-7F98-4C02-99D4-ED65E00D66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19B51A1E-902D-48AF-9020-955120F399B6}" type="slidenum">
              <a:rPr lang="en-ZA" smtClean="0"/>
              <a:pPr/>
              <a:t>5</a:t>
            </a:fld>
            <a:endParaRPr lang="en-ZA" dirty="0"/>
          </a:p>
        </p:txBody>
      </p:sp>
      <p:sp>
        <p:nvSpPr>
          <p:cNvPr id="36" name="Text Placeholder 35">
            <a:extLst>
              <a:ext uri="{FF2B5EF4-FFF2-40B4-BE49-F238E27FC236}">
                <a16:creationId xmlns:a16="http://schemas.microsoft.com/office/drawing/2014/main" id="{057CCB72-3874-46DE-9CF8-8C39DE3D264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GOAL</a:t>
            </a:r>
          </a:p>
        </p:txBody>
      </p:sp>
    </p:spTree>
    <p:extLst>
      <p:ext uri="{BB962C8B-B14F-4D97-AF65-F5344CB8AC3E}">
        <p14:creationId xmlns:p14="http://schemas.microsoft.com/office/powerpoint/2010/main" val="83173338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" name="Picture Placeholder 46" descr="image of bar graphs&#10;">
            <a:extLst>
              <a:ext uri="{FF2B5EF4-FFF2-40B4-BE49-F238E27FC236}">
                <a16:creationId xmlns:a16="http://schemas.microsoft.com/office/drawing/2014/main" id="{8DF0B24C-C423-4BE7-9103-806E661E19C3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24" y="0"/>
            <a:ext cx="12188952" cy="6858000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9605AF1-623C-4E09-AB5D-8DD0571489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DATA SOURCES</a:t>
            </a:r>
          </a:p>
        </p:txBody>
      </p:sp>
      <p:sp>
        <p:nvSpPr>
          <p:cNvPr id="79" name="Text Placeholder 78">
            <a:extLst>
              <a:ext uri="{FF2B5EF4-FFF2-40B4-BE49-F238E27FC236}">
                <a16:creationId xmlns:a16="http://schemas.microsoft.com/office/drawing/2014/main" id="{A7DD34AA-E48A-47B4-BD20-EA3CBB161EDB}"/>
              </a:ext>
            </a:extLst>
          </p:cNvPr>
          <p:cNvSpPr>
            <a:spLocks noGrp="1"/>
          </p:cNvSpPr>
          <p:nvPr>
            <p:ph type="body" sz="quarter" idx="41"/>
          </p:nvPr>
        </p:nvSpPr>
        <p:spPr/>
        <p:txBody>
          <a:bodyPr/>
          <a:lstStyle/>
          <a:p>
            <a:r>
              <a:rPr lang="en-US" dirty="0"/>
              <a:t>Music titles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BAD4C9E1-F442-4E77-AD43-98B4169C160C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>
          <a:xfrm>
            <a:off x="1673352" y="3584448"/>
            <a:ext cx="2468880" cy="1371600"/>
          </a:xfrm>
        </p:spPr>
        <p:txBody>
          <a:bodyPr>
            <a:normAutofit/>
          </a:bodyPr>
          <a:lstStyle/>
          <a:p>
            <a:r>
              <a:rPr lang="en-US" dirty="0"/>
              <a:t>Billboard Hot 100:</a:t>
            </a:r>
          </a:p>
          <a:p>
            <a:endParaRPr lang="en-US" dirty="0"/>
          </a:p>
          <a:p>
            <a:r>
              <a:rPr lang="en-US" dirty="0" err="1"/>
              <a:t>Github</a:t>
            </a:r>
            <a:r>
              <a:rPr lang="en-US" dirty="0"/>
              <a:t> repository with .csv</a:t>
            </a:r>
          </a:p>
          <a:p>
            <a:r>
              <a:rPr lang="en-US" dirty="0"/>
              <a:t>Weekly Data</a:t>
            </a:r>
          </a:p>
          <a:p>
            <a:endParaRPr lang="en-US" dirty="0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BC314248-E087-48C3-891A-BF11C1EE1F0B}"/>
              </a:ext>
            </a:extLst>
          </p:cNvPr>
          <p:cNvSpPr>
            <a:spLocks noGrp="1"/>
          </p:cNvSpPr>
          <p:nvPr>
            <p:ph type="body" sz="quarter" idx="42"/>
          </p:nvPr>
        </p:nvSpPr>
        <p:spPr>
          <a:xfrm>
            <a:off x="4636008" y="2697587"/>
            <a:ext cx="2926080" cy="2505345"/>
          </a:xfrm>
        </p:spPr>
        <p:txBody>
          <a:bodyPr/>
          <a:lstStyle/>
          <a:p>
            <a:r>
              <a:rPr lang="en-US" dirty="0"/>
              <a:t>Music lyrics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16D8C892-AFAE-46DF-8A54-B8C979482F0F}"/>
              </a:ext>
            </a:extLst>
          </p:cNvPr>
          <p:cNvSpPr>
            <a:spLocks noGrp="1"/>
          </p:cNvSpPr>
          <p:nvPr>
            <p:ph type="body" sz="quarter" idx="36"/>
          </p:nvPr>
        </p:nvSpPr>
        <p:spPr>
          <a:xfrm>
            <a:off x="4873775" y="3584448"/>
            <a:ext cx="2468880" cy="1371600"/>
          </a:xfrm>
        </p:spPr>
        <p:txBody>
          <a:bodyPr>
            <a:normAutofit/>
          </a:bodyPr>
          <a:lstStyle/>
          <a:p>
            <a:r>
              <a:rPr lang="en-US" dirty="0"/>
              <a:t>Genius API</a:t>
            </a:r>
          </a:p>
          <a:p>
            <a:endParaRPr lang="en-US" dirty="0"/>
          </a:p>
          <a:p>
            <a:r>
              <a:rPr lang="en-US" dirty="0"/>
              <a:t>Remainder scraped from songlyrics.com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41BDCA60-2625-4B36-96B1-2B050A7C734F}"/>
              </a:ext>
            </a:extLst>
          </p:cNvPr>
          <p:cNvSpPr>
            <a:spLocks noGrp="1"/>
          </p:cNvSpPr>
          <p:nvPr>
            <p:ph type="body" sz="quarter" idx="43"/>
          </p:nvPr>
        </p:nvSpPr>
        <p:spPr>
          <a:xfrm>
            <a:off x="7790688" y="2697587"/>
            <a:ext cx="2926080" cy="2505345"/>
          </a:xfrm>
        </p:spPr>
        <p:txBody>
          <a:bodyPr/>
          <a:lstStyle/>
          <a:p>
            <a:r>
              <a:rPr lang="en-US" dirty="0" err="1"/>
              <a:t>Gdp</a:t>
            </a:r>
            <a:r>
              <a:rPr lang="en-US" dirty="0"/>
              <a:t> per capita</a:t>
            </a: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96255A71-CEF2-4F63-A0C4-DC367B56213B}"/>
              </a:ext>
            </a:extLst>
          </p:cNvPr>
          <p:cNvSpPr>
            <a:spLocks noGrp="1"/>
          </p:cNvSpPr>
          <p:nvPr>
            <p:ph type="body" sz="quarter" idx="38"/>
          </p:nvPr>
        </p:nvSpPr>
        <p:spPr>
          <a:xfrm>
            <a:off x="8019288" y="3728217"/>
            <a:ext cx="2468880" cy="1371600"/>
          </a:xfrm>
        </p:spPr>
        <p:txBody>
          <a:bodyPr>
            <a:normAutofit/>
          </a:bodyPr>
          <a:lstStyle/>
          <a:p>
            <a:r>
              <a:rPr lang="en-US" dirty="0"/>
              <a:t>GDP data collected from the US Bureau of Economic Analysis (BEA)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F96062A-F97D-488B-9454-8BCCA36C6DA0}"/>
              </a:ext>
            </a:extLst>
          </p:cNvPr>
          <p:cNvSpPr>
            <a:spLocks noGrp="1"/>
          </p:cNvSpPr>
          <p:nvPr>
            <p:ph type="dt" sz="half" idx="4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 dirty="0"/>
              <a:t>11/17/2022</a:t>
            </a:r>
          </a:p>
        </p:txBody>
      </p:sp>
      <p:sp>
        <p:nvSpPr>
          <p:cNvPr id="68" name="Slide Number Placeholder 67">
            <a:extLst>
              <a:ext uri="{FF2B5EF4-FFF2-40B4-BE49-F238E27FC236}">
                <a16:creationId xmlns:a16="http://schemas.microsoft.com/office/drawing/2014/main" id="{8CA60395-A3D9-469E-B191-FCFC5F5EE0B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19B51A1E-902D-48AF-9020-955120F399B6}" type="slidenum">
              <a:rPr lang="en-ZA" smtClean="0"/>
              <a:pPr/>
              <a:t>6</a:t>
            </a:fld>
            <a:endParaRPr lang="en-ZA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B8AFF07-8C5A-F2ED-7AE6-4B7979EFEFEF}"/>
              </a:ext>
            </a:extLst>
          </p:cNvPr>
          <p:cNvSpPr>
            <a:spLocks noGrp="1"/>
          </p:cNvSpPr>
          <p:nvPr>
            <p:ph type="body" sz="quarter" idx="39"/>
          </p:nvPr>
        </p:nvSpPr>
        <p:spPr/>
        <p:txBody>
          <a:bodyPr/>
          <a:lstStyle/>
          <a:p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47210613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74EA2E9-988A-535C-EA8A-67113217FE0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0980" y="319088"/>
            <a:ext cx="11372447" cy="6244590"/>
          </a:xfrm>
          <a:prstGeom prst="rect">
            <a:avLst/>
          </a:prstGeo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A9ED77D-2B6B-4E46-8274-36014FE908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11/17/2022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81667E-28E3-4197-9F43-0F8C365059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7</a:t>
            </a:fld>
            <a:endParaRPr lang="en-US" dirty="0"/>
          </a:p>
        </p:txBody>
      </p:sp>
      <p:sp>
        <p:nvSpPr>
          <p:cNvPr id="10" name="Flowchart: Connector 9">
            <a:extLst>
              <a:ext uri="{FF2B5EF4-FFF2-40B4-BE49-F238E27FC236}">
                <a16:creationId xmlns:a16="http://schemas.microsoft.com/office/drawing/2014/main" id="{6060832C-53AC-005B-E2BD-17724564A68B}"/>
              </a:ext>
            </a:extLst>
          </p:cNvPr>
          <p:cNvSpPr/>
          <p:nvPr/>
        </p:nvSpPr>
        <p:spPr>
          <a:xfrm>
            <a:off x="11231952" y="1881186"/>
            <a:ext cx="371475" cy="365125"/>
          </a:xfrm>
          <a:prstGeom prst="flowChartConnector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lowchart: Connector 11">
            <a:extLst>
              <a:ext uri="{FF2B5EF4-FFF2-40B4-BE49-F238E27FC236}">
                <a16:creationId xmlns:a16="http://schemas.microsoft.com/office/drawing/2014/main" id="{FC17A813-26F6-DC6A-CC82-A066E16D6EB3}"/>
              </a:ext>
            </a:extLst>
          </p:cNvPr>
          <p:cNvSpPr/>
          <p:nvPr/>
        </p:nvSpPr>
        <p:spPr>
          <a:xfrm>
            <a:off x="230980" y="2189162"/>
            <a:ext cx="371475" cy="365125"/>
          </a:xfrm>
          <a:prstGeom prst="flowChartConnector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903239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0">
            <a:extLst>
              <a:ext uri="{FF2B5EF4-FFF2-40B4-BE49-F238E27FC236}">
                <a16:creationId xmlns:a16="http://schemas.microsoft.com/office/drawing/2014/main" id="{B1B29E87-9C2C-400B-834D-4E4BD6E944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SONG LYRICS</a:t>
            </a:r>
          </a:p>
        </p:txBody>
      </p:sp>
      <p:graphicFrame>
        <p:nvGraphicFramePr>
          <p:cNvPr id="9" name="Table 9">
            <a:extLst>
              <a:ext uri="{FF2B5EF4-FFF2-40B4-BE49-F238E27FC236}">
                <a16:creationId xmlns:a16="http://schemas.microsoft.com/office/drawing/2014/main" id="{4FEE1642-B122-4C8C-812B-30F133EF6C27}"/>
              </a:ext>
            </a:extLst>
          </p:cNvPr>
          <p:cNvGraphicFramePr>
            <a:graphicFrameLocks noGrp="1"/>
          </p:cNvGraphicFramePr>
          <p:nvPr>
            <p:ph type="tbl" sz="quarter" idx="4294967295"/>
            <p:extLst>
              <p:ext uri="{D42A27DB-BD31-4B8C-83A1-F6EECF244321}">
                <p14:modId xmlns:p14="http://schemas.microsoft.com/office/powerpoint/2010/main" val="1715894081"/>
              </p:ext>
            </p:extLst>
          </p:nvPr>
        </p:nvGraphicFramePr>
        <p:xfrm>
          <a:off x="914399" y="1466662"/>
          <a:ext cx="8386917" cy="4802766"/>
        </p:xfrm>
        <a:graphic>
          <a:graphicData uri="http://schemas.openxmlformats.org/drawingml/2006/table">
            <a:tbl>
              <a:tblPr firstRow="1" bandRow="1">
                <a:tableStyleId>{F2DE63D5-997A-4646-A377-4702673A728D}</a:tableStyleId>
              </a:tblPr>
              <a:tblGrid>
                <a:gridCol w="2279054">
                  <a:extLst>
                    <a:ext uri="{9D8B030D-6E8A-4147-A177-3AD203B41FA5}">
                      <a16:colId xmlns:a16="http://schemas.microsoft.com/office/drawing/2014/main" val="3446012419"/>
                    </a:ext>
                  </a:extLst>
                </a:gridCol>
                <a:gridCol w="3639966">
                  <a:extLst>
                    <a:ext uri="{9D8B030D-6E8A-4147-A177-3AD203B41FA5}">
                      <a16:colId xmlns:a16="http://schemas.microsoft.com/office/drawing/2014/main" val="1935352797"/>
                    </a:ext>
                  </a:extLst>
                </a:gridCol>
                <a:gridCol w="2467897">
                  <a:extLst>
                    <a:ext uri="{9D8B030D-6E8A-4147-A177-3AD203B41FA5}">
                      <a16:colId xmlns:a16="http://schemas.microsoft.com/office/drawing/2014/main" val="1218263486"/>
                    </a:ext>
                  </a:extLst>
                </a:gridCol>
              </a:tblGrid>
              <a:tr h="405373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 dirty="0">
                          <a:solidFill>
                            <a:schemeClr val="bg1"/>
                          </a:solidFill>
                          <a:effectLst/>
                          <a:latin typeface="+mn-lt"/>
                        </a:rPr>
                        <a:t>Title/Artist</a:t>
                      </a:r>
                    </a:p>
                  </a:txBody>
                  <a:tcPr marL="28800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1" u="none" strike="noStrike" dirty="0">
                          <a:solidFill>
                            <a:schemeClr val="bg1"/>
                          </a:solidFill>
                          <a:effectLst/>
                        </a:rPr>
                        <a:t>Lyrics</a:t>
                      </a:r>
                      <a:endParaRPr lang="en-US" sz="1400" b="1" i="0" u="none" strike="noStrike" dirty="0">
                        <a:solidFill>
                          <a:schemeClr val="bg1"/>
                        </a:solidFill>
                        <a:effectLst/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1" u="none" strike="noStrike" dirty="0">
                          <a:solidFill>
                            <a:schemeClr val="bg1"/>
                          </a:solidFill>
                          <a:effectLst/>
                        </a:rPr>
                        <a:t>Sentiment</a:t>
                      </a:r>
                      <a:endParaRPr lang="en-US" sz="1400" b="1" i="0" u="none" strike="noStrike" dirty="0">
                        <a:solidFill>
                          <a:schemeClr val="bg1"/>
                        </a:solidFill>
                        <a:effectLst/>
                        <a:latin typeface="+mn-lt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140773105"/>
                  </a:ext>
                </a:extLst>
              </a:tr>
              <a:tr h="2308629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Say Wonderful Things 1962</a:t>
                      </a:r>
                    </a:p>
                    <a:p>
                      <a:pPr marL="0" marR="0" lvl="0" indent="0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0" i="0" u="none" strike="noStrike" dirty="0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Patti Page</a:t>
                      </a:r>
                      <a:endParaRPr lang="en-US" sz="1400" dirty="0"/>
                    </a:p>
                    <a:p>
                      <a:pPr algn="l" fontAlgn="b"/>
                      <a:endParaRPr lang="en-US" sz="14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288000" anchor="ctr">
                    <a:lnR w="12700" cap="flat" cmpd="sng" algn="ctr">
                      <a:solidFill>
                        <a:srgbClr val="0388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rgbClr val="0388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dirty="0"/>
                        <a:t>Say wonderful things to me</a:t>
                      </a:r>
                      <a:br>
                        <a:rPr lang="en-US" sz="1400" dirty="0"/>
                      </a:br>
                      <a:r>
                        <a:rPr lang="en-US" sz="1400" dirty="0"/>
                        <a:t>I think you're wonderful too</a:t>
                      </a:r>
                      <a:br>
                        <a:rPr lang="en-US" sz="1400" dirty="0"/>
                      </a:br>
                      <a:r>
                        <a:rPr lang="en-US" sz="1400" dirty="0"/>
                        <a:t>Say wonderful things to me</a:t>
                      </a:r>
                      <a:br>
                        <a:rPr lang="en-US" sz="1400" dirty="0"/>
                      </a:br>
                      <a:r>
                        <a:rPr lang="en-US" sz="1400" dirty="0"/>
                        <a:t>Especially I love you</a:t>
                      </a:r>
                      <a:endParaRPr lang="en-US" sz="14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0388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388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rgbClr val="0388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 dirty="0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.875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0388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rgbClr val="0388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42911372"/>
                  </a:ext>
                </a:extLst>
              </a:tr>
              <a:tr h="2088764">
                <a:tc>
                  <a:txBody>
                    <a:bodyPr/>
                    <a:lstStyle/>
                    <a:p>
                      <a:r>
                        <a:rPr lang="en-US" sz="14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Numb</a:t>
                      </a:r>
                    </a:p>
                    <a:p>
                      <a:r>
                        <a:rPr lang="en-US" sz="14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2022</a:t>
                      </a:r>
                    </a:p>
                    <a:p>
                      <a:r>
                        <a:rPr lang="en-US" sz="14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Khalid and </a:t>
                      </a:r>
                      <a:r>
                        <a:rPr lang="en-US" sz="140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Marshmello</a:t>
                      </a:r>
                      <a:endParaRPr lang="en-US" sz="140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288000" anchor="ctr">
                    <a:lnR w="12700" cap="flat" cmpd="sng" algn="ctr">
                      <a:solidFill>
                        <a:srgbClr val="0388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388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388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/>
                        <a:t>I, I </a:t>
                      </a:r>
                      <a:r>
                        <a:rPr lang="en-US" sz="1400" dirty="0" err="1"/>
                        <a:t>wanna</a:t>
                      </a:r>
                      <a:r>
                        <a:rPr lang="en-US" sz="1400" dirty="0"/>
                        <a:t> get numb</a:t>
                      </a:r>
                      <a:br>
                        <a:rPr lang="en-US" sz="1400" dirty="0"/>
                      </a:br>
                      <a:r>
                        <a:rPr lang="en-US" sz="1400" dirty="0"/>
                        <a:t>And forget where I'm from</a:t>
                      </a:r>
                      <a:br>
                        <a:rPr lang="en-US" sz="1400" dirty="0"/>
                      </a:br>
                      <a:r>
                        <a:rPr lang="en-US" sz="1400" dirty="0" err="1"/>
                        <a:t>'Cause</a:t>
                      </a:r>
                      <a:r>
                        <a:rPr lang="en-US" sz="1400" dirty="0"/>
                        <a:t> </a:t>
                      </a:r>
                      <a:r>
                        <a:rPr lang="en-US" sz="1400" dirty="0" err="1"/>
                        <a:t>lookin</a:t>
                      </a:r>
                      <a:r>
                        <a:rPr lang="en-US" sz="1400" dirty="0"/>
                        <a:t>' in your eyes</a:t>
                      </a:r>
                      <a:br>
                        <a:rPr lang="en-US" sz="1400" dirty="0"/>
                      </a:br>
                      <a:r>
                        <a:rPr lang="en-US" sz="1400" dirty="0"/>
                        <a:t>Like </a:t>
                      </a:r>
                      <a:r>
                        <a:rPr lang="en-US" sz="1400" dirty="0" err="1"/>
                        <a:t>lookin</a:t>
                      </a:r>
                      <a:r>
                        <a:rPr lang="en-US" sz="1400" dirty="0"/>
                        <a:t>' at the sun</a:t>
                      </a:r>
                      <a:br>
                        <a:rPr lang="en-US" sz="1400" dirty="0"/>
                      </a:br>
                      <a:r>
                        <a:rPr lang="en-US" sz="1400" dirty="0"/>
                        <a:t>I feel like you're the moon</a:t>
                      </a:r>
                      <a:br>
                        <a:rPr lang="en-US" sz="1400" dirty="0"/>
                      </a:br>
                      <a:r>
                        <a:rPr lang="en-US" sz="1400" dirty="0"/>
                        <a:t>I feel like I'm the one</a:t>
                      </a:r>
                      <a:br>
                        <a:rPr lang="en-US" sz="1400" dirty="0"/>
                      </a:br>
                      <a:r>
                        <a:rPr lang="en-US" sz="1400" dirty="0"/>
                        <a:t>I </a:t>
                      </a:r>
                      <a:r>
                        <a:rPr lang="en-US" sz="1400" dirty="0" err="1"/>
                        <a:t>wanna</a:t>
                      </a:r>
                      <a:r>
                        <a:rPr lang="en-US" sz="1400" dirty="0"/>
                        <a:t> get numb, numb, numb, numb</a:t>
                      </a:r>
                    </a:p>
                    <a:p>
                      <a:pPr algn="r" fontAlgn="b"/>
                      <a:endParaRPr lang="en-US" sz="14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0388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388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388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388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fontAlgn="b" latinLnBrk="0" hangingPunct="1"/>
                      <a:r>
                        <a:rPr lang="en-US" sz="14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-.511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0388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rgbClr val="0388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388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78745917"/>
                  </a:ext>
                </a:extLst>
              </a:tr>
            </a:tbl>
          </a:graphicData>
        </a:graphic>
      </p:graphicFrame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A9ED77D-2B6B-4E46-8274-36014FE908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11/17/2022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81667E-28E3-4197-9F43-0F8C365059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8</a:t>
            </a:fld>
            <a:endParaRPr lang="en-US" dirty="0"/>
          </a:p>
        </p:txBody>
      </p:sp>
      <p:pic>
        <p:nvPicPr>
          <p:cNvPr id="3" name="Picture 2" descr="A black and white photo of a person smiling&#10;&#10;Description automatically generated with medium confidence">
            <a:extLst>
              <a:ext uri="{FF2B5EF4-FFF2-40B4-BE49-F238E27FC236}">
                <a16:creationId xmlns:a16="http://schemas.microsoft.com/office/drawing/2014/main" id="{0293BC7A-82AC-88F5-2FB7-D08F883FB54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04021" y="1892265"/>
            <a:ext cx="1905001" cy="2265657"/>
          </a:xfrm>
          <a:prstGeom prst="rect">
            <a:avLst/>
          </a:prstGeom>
        </p:spPr>
      </p:pic>
      <p:pic>
        <p:nvPicPr>
          <p:cNvPr id="8" name="Picture 7" descr="A picture containing tree, outdoor, person, standing&#10;&#10;Description automatically generated">
            <a:extLst>
              <a:ext uri="{FF2B5EF4-FFF2-40B4-BE49-F238E27FC236}">
                <a16:creationId xmlns:a16="http://schemas.microsoft.com/office/drawing/2014/main" id="{458ECFA8-4E3C-08AA-ECF9-D999C583DDC8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4416" r="2650"/>
          <a:stretch/>
        </p:blipFill>
        <p:spPr>
          <a:xfrm>
            <a:off x="6904021" y="4188747"/>
            <a:ext cx="1905001" cy="20498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755578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A9ED77D-2B6B-4E46-8274-36014FE908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11/17/2022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81667E-28E3-4197-9F43-0F8C365059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9</a:t>
            </a:fld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83517CF-FDE6-C769-B1B1-B0F7E9CE3E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0766" y="55606"/>
            <a:ext cx="2667002" cy="869599"/>
          </a:xfrm>
        </p:spPr>
        <p:txBody>
          <a:bodyPr>
            <a:normAutofit/>
          </a:bodyPr>
          <a:lstStyle/>
          <a:p>
            <a:r>
              <a:rPr lang="en-US" dirty="0"/>
              <a:t>RESULTS: 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9F0786DD-C6CC-9461-22EA-5ADEC0DD9B42}"/>
              </a:ext>
            </a:extLst>
          </p:cNvPr>
          <p:cNvSpPr txBox="1">
            <a:spLocks/>
          </p:cNvSpPr>
          <p:nvPr/>
        </p:nvSpPr>
        <p:spPr>
          <a:xfrm>
            <a:off x="3185981" y="351388"/>
            <a:ext cx="8787715" cy="377657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3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GDP – ACTUAL AND PREDICTED VS LAGGED LYRIC SENTIMENT (19 MONTH LAG - RUNNING MEAN)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F9F69206-81E4-C945-76EA-27552B757C2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841204"/>
            <a:ext cx="12192000" cy="55991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039836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83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024873"/>
      </a:accent1>
      <a:accent2>
        <a:srgbClr val="03658C"/>
      </a:accent2>
      <a:accent3>
        <a:srgbClr val="0388A6"/>
      </a:accent3>
      <a:accent4>
        <a:srgbClr val="04ADBF"/>
      </a:accent4>
      <a:accent5>
        <a:srgbClr val="5B9BD5"/>
      </a:accent5>
      <a:accent6>
        <a:srgbClr val="04D9D9"/>
      </a:accent6>
      <a:hlink>
        <a:srgbClr val="0563C1"/>
      </a:hlink>
      <a:folHlink>
        <a:srgbClr val="954F72"/>
      </a:folHlink>
    </a:clrScheme>
    <a:fontScheme name="Custom 118">
      <a:majorFont>
        <a:latin typeface="Selawik Semibold"/>
        <a:ea typeface=""/>
        <a:cs typeface=""/>
      </a:majorFont>
      <a:minorFont>
        <a:latin typeface="Source Sans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inancial pitch deck_Win32_JB_v2.potx" id="{20737546-06B0-4BD7-AC56-F403EF86C0E3}" vid="{1EA85B44-1A53-4BBB-B1B2-A9A21AB62EE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_ip_UnifiedCompliancePolicyUIAction xmlns="http://schemas.microsoft.com/sharepoint/v3" xsi:nil="true"/>
    <Image xmlns="71af3243-3dd4-4a8d-8c0d-dd76da1f02a5">
      <Url xsi:nil="true"/>
      <Description xsi:nil="true"/>
    </Image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/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1" ma:contentTypeDescription="Create a new document." ma:contentTypeScope="" ma:versionID="64dfb1555687e0874b4304b796b5b0c7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e6e4c555b5e194d05b7203de9c4567b3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  <xsd:element ref="ns1:_ip_UnifiedCompliancePolicyProperties" minOccurs="0"/>
                <xsd:element ref="ns1:_ip_UnifiedCompliancePolicyUIAction" minOccurs="0"/>
                <xsd:element ref="ns2:Image" minOccurs="0"/>
                <xsd:element ref="ns4:TaxCatchAll" minOccurs="0"/>
                <xsd:element ref="ns2:ImageTagsTaxHTField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22" nillable="true" ma:displayName="Image" ma:format="Image" ma:internalName="Imag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9BAD7039-4680-4956-9542-B83D9E6314E4}">
  <ds:schemaRefs>
    <ds:schemaRef ds:uri="http://schemas.microsoft.com/office/2006/metadata/properties"/>
    <ds:schemaRef ds:uri="http://schemas.microsoft.com/office/infopath/2007/PartnerControls"/>
    <ds:schemaRef ds:uri="71af3243-3dd4-4a8d-8c0d-dd76da1f02a5"/>
    <ds:schemaRef ds:uri="http://schemas.microsoft.com/sharepoint/v3"/>
    <ds:schemaRef ds:uri="230e9df3-be65-4c73-a93b-d1236ebd677e"/>
  </ds:schemaRefs>
</ds:datastoreItem>
</file>

<file path=customXml/itemProps2.xml><?xml version="1.0" encoding="utf-8"?>
<ds:datastoreItem xmlns:ds="http://schemas.openxmlformats.org/officeDocument/2006/customXml" ds:itemID="{0FC5A798-286F-493A-A004-3C6C2A6B8B95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284AF623-4A95-4652-AF18-74D461A9667B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Financial pitch deck</Template>
  <TotalTime>1525</TotalTime>
  <Words>562</Words>
  <Application>Microsoft Office PowerPoint</Application>
  <PresentationFormat>Widescreen</PresentationFormat>
  <Paragraphs>148</Paragraphs>
  <Slides>14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0" baseType="lpstr">
      <vt:lpstr>Arial</vt:lpstr>
      <vt:lpstr>Calibri</vt:lpstr>
      <vt:lpstr>Selawik Semibold</vt:lpstr>
      <vt:lpstr>Source Sans Pro</vt:lpstr>
      <vt:lpstr>Source Sans Pro ExtraLight</vt:lpstr>
      <vt:lpstr>Office Theme</vt:lpstr>
      <vt:lpstr>Can Pessimism/Optimism Presage the Market?</vt:lpstr>
      <vt:lpstr>Previous Research</vt:lpstr>
      <vt:lpstr>WHAT HAS CHANGED</vt:lpstr>
      <vt:lpstr>PROBLEM</vt:lpstr>
      <vt:lpstr>GOAL</vt:lpstr>
      <vt:lpstr>DATA SOURCES</vt:lpstr>
      <vt:lpstr>PowerPoint Presentation</vt:lpstr>
      <vt:lpstr>SONG LYRICS</vt:lpstr>
      <vt:lpstr>RESULTS: </vt:lpstr>
      <vt:lpstr>POSSIBLE IMPROVEMENTS</vt:lpstr>
      <vt:lpstr>TECHNICAL PRESENTATION</vt:lpstr>
      <vt:lpstr>MODEL</vt:lpstr>
      <vt:lpstr>STATIONARITY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Can Pessimism/Optimism Presage the Market?</dc:title>
  <dc:creator>Jeff Jefferson</dc:creator>
  <cp:lastModifiedBy>Jeff Jefferson</cp:lastModifiedBy>
  <cp:revision>6</cp:revision>
  <dcterms:created xsi:type="dcterms:W3CDTF">2022-11-12T22:06:57Z</dcterms:created>
  <dcterms:modified xsi:type="dcterms:W3CDTF">2022-11-17T17:23:45Z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  <property fmtid="{D5CDD505-2E9C-101B-9397-08002B2CF9AE}" pid="3" name="MediaServiceImageTags">
    <vt:lpwstr/>
  </property>
</Properties>
</file>